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41"/>
  </p:notesMasterIdLst>
  <p:handoutMasterIdLst>
    <p:handoutMasterId r:id="rId42"/>
  </p:handoutMasterIdLst>
  <p:sldIdLst>
    <p:sldId id="462" r:id="rId2"/>
    <p:sldId id="512" r:id="rId3"/>
    <p:sldId id="485" r:id="rId4"/>
    <p:sldId id="490" r:id="rId5"/>
    <p:sldId id="491" r:id="rId6"/>
    <p:sldId id="492" r:id="rId7"/>
    <p:sldId id="493" r:id="rId8"/>
    <p:sldId id="494" r:id="rId9"/>
    <p:sldId id="495" r:id="rId10"/>
    <p:sldId id="496" r:id="rId11"/>
    <p:sldId id="497" r:id="rId12"/>
    <p:sldId id="498" r:id="rId13"/>
    <p:sldId id="499" r:id="rId14"/>
    <p:sldId id="500" r:id="rId15"/>
    <p:sldId id="501" r:id="rId16"/>
    <p:sldId id="502" r:id="rId17"/>
    <p:sldId id="503" r:id="rId18"/>
    <p:sldId id="504" r:id="rId19"/>
    <p:sldId id="505" r:id="rId20"/>
    <p:sldId id="506" r:id="rId21"/>
    <p:sldId id="507" r:id="rId22"/>
    <p:sldId id="508" r:id="rId23"/>
    <p:sldId id="509" r:id="rId24"/>
    <p:sldId id="510" r:id="rId25"/>
    <p:sldId id="511" r:id="rId26"/>
    <p:sldId id="441" r:id="rId27"/>
    <p:sldId id="473" r:id="rId28"/>
    <p:sldId id="476" r:id="rId29"/>
    <p:sldId id="484" r:id="rId30"/>
    <p:sldId id="477" r:id="rId31"/>
    <p:sldId id="483" r:id="rId32"/>
    <p:sldId id="478" r:id="rId33"/>
    <p:sldId id="479" r:id="rId34"/>
    <p:sldId id="480" r:id="rId35"/>
    <p:sldId id="481" r:id="rId36"/>
    <p:sldId id="482" r:id="rId37"/>
    <p:sldId id="487" r:id="rId38"/>
    <p:sldId id="513" r:id="rId39"/>
    <p:sldId id="514" r:id="rId40"/>
  </p:sldIdLst>
  <p:sldSz cx="9144000" cy="6858000" type="screen4x3"/>
  <p:notesSz cx="7010400" cy="9296400"/>
  <p:defaultTextStyle>
    <a:defPPr>
      <a:defRPr lang="en-US"/>
    </a:defPPr>
    <a:lvl1pPr algn="l" rtl="0" eaLnBrk="0" fontAlgn="base" hangingPunct="0">
      <a:spcBef>
        <a:spcPct val="0"/>
      </a:spcBef>
      <a:spcAft>
        <a:spcPct val="0"/>
      </a:spcAft>
      <a:defRPr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kern="1200">
        <a:solidFill>
          <a:schemeClr val="tx1"/>
        </a:solidFill>
        <a:latin typeface="Times New Roman" panose="02020603050405020304" pitchFamily="18" charset="0"/>
        <a:ea typeface="+mn-ea"/>
        <a:cs typeface="+mn-cs"/>
      </a:defRPr>
    </a:lvl5pPr>
    <a:lvl6pPr marL="2286000" algn="l" defTabSz="914400" rtl="0" eaLnBrk="1" latinLnBrk="0" hangingPunct="1">
      <a:defRPr kern="1200">
        <a:solidFill>
          <a:schemeClr val="tx1"/>
        </a:solidFill>
        <a:latin typeface="Times New Roman" panose="02020603050405020304" pitchFamily="18" charset="0"/>
        <a:ea typeface="+mn-ea"/>
        <a:cs typeface="+mn-cs"/>
      </a:defRPr>
    </a:lvl6pPr>
    <a:lvl7pPr marL="2743200" algn="l" defTabSz="914400" rtl="0" eaLnBrk="1" latinLnBrk="0" hangingPunct="1">
      <a:defRPr kern="1200">
        <a:solidFill>
          <a:schemeClr val="tx1"/>
        </a:solidFill>
        <a:latin typeface="Times New Roman" panose="02020603050405020304" pitchFamily="18" charset="0"/>
        <a:ea typeface="+mn-ea"/>
        <a:cs typeface="+mn-cs"/>
      </a:defRPr>
    </a:lvl7pPr>
    <a:lvl8pPr marL="3200400" algn="l" defTabSz="914400" rtl="0" eaLnBrk="1" latinLnBrk="0" hangingPunct="1">
      <a:defRPr kern="1200">
        <a:solidFill>
          <a:schemeClr val="tx1"/>
        </a:solidFill>
        <a:latin typeface="Times New Roman" panose="02020603050405020304" pitchFamily="18" charset="0"/>
        <a:ea typeface="+mn-ea"/>
        <a:cs typeface="+mn-cs"/>
      </a:defRPr>
    </a:lvl8pPr>
    <a:lvl9pPr marL="3657600" algn="l" defTabSz="914400" rtl="0" eaLnBrk="1" latinLnBrk="0" hangingPunct="1">
      <a:defRPr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browse/>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CC00"/>
    <a:srgbClr val="006600"/>
    <a:srgbClr val="800000"/>
    <a:srgbClr val="0000CC"/>
    <a:srgbClr val="663300"/>
    <a:srgbClr val="003366"/>
    <a:srgbClr val="006666"/>
    <a:srgbClr val="008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8681" autoAdjust="0"/>
    <p:restoredTop sz="96143" autoAdjust="0"/>
  </p:normalViewPr>
  <p:slideViewPr>
    <p:cSldViewPr>
      <p:cViewPr varScale="1">
        <p:scale>
          <a:sx n="47" d="100"/>
          <a:sy n="47" d="100"/>
        </p:scale>
        <p:origin x="682" y="45"/>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50" d="100"/>
        <a:sy n="50"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handoutMaster" Target="handoutMasters/handoutMaster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DE00921-2AD8-4FB1-A8C8-CC4CFBDF23C6}" type="doc">
      <dgm:prSet loTypeId="urn:microsoft.com/office/officeart/2005/8/layout/arrow5" loCatId="process" qsTypeId="urn:microsoft.com/office/officeart/2005/8/quickstyle/simple1" qsCatId="simple" csTypeId="urn:microsoft.com/office/officeart/2005/8/colors/accent1_2" csCatId="accent1" phldr="1"/>
      <dgm:spPr/>
      <dgm:t>
        <a:bodyPr/>
        <a:lstStyle/>
        <a:p>
          <a:endParaRPr lang="en-US"/>
        </a:p>
      </dgm:t>
    </dgm:pt>
    <dgm:pt modelId="{8FE187E2-F2E8-4FB2-964D-B93EC853F5AC}">
      <dgm:prSet phldrT="[Text]"/>
      <dgm:spPr/>
      <dgm:t>
        <a:bodyPr/>
        <a:lstStyle/>
        <a:p>
          <a:r>
            <a:rPr lang="en-US" smtClean="0"/>
            <a:t>6 chiếc nón tư duy</a:t>
          </a:r>
          <a:endParaRPr lang="en-US"/>
        </a:p>
      </dgm:t>
    </dgm:pt>
    <dgm:pt modelId="{4EE9DDAC-7AB9-41DD-813D-0C5024F4071E}" type="parTrans" cxnId="{C100B1B9-3E88-4CC8-AF4C-8C922FA52B8A}">
      <dgm:prSet/>
      <dgm:spPr/>
      <dgm:t>
        <a:bodyPr/>
        <a:lstStyle/>
        <a:p>
          <a:endParaRPr lang="en-US"/>
        </a:p>
      </dgm:t>
    </dgm:pt>
    <dgm:pt modelId="{9C811C21-8A02-4C70-A0F3-3BBA77D52EFC}" type="sibTrans" cxnId="{C100B1B9-3E88-4CC8-AF4C-8C922FA52B8A}">
      <dgm:prSet/>
      <dgm:spPr/>
      <dgm:t>
        <a:bodyPr/>
        <a:lstStyle/>
        <a:p>
          <a:endParaRPr lang="en-US"/>
        </a:p>
      </dgm:t>
    </dgm:pt>
    <dgm:pt modelId="{1E15E0FB-91C7-48FB-B450-76BAB32462D4}">
      <dgm:prSet phldrT="[Text]"/>
      <dgm:spPr/>
      <dgm:t>
        <a:bodyPr/>
        <a:lstStyle/>
        <a:p>
          <a:r>
            <a:rPr lang="en-US" smtClean="0"/>
            <a:t>Phương Pháp đặt câu hỏi</a:t>
          </a:r>
          <a:endParaRPr lang="en-US"/>
        </a:p>
      </dgm:t>
    </dgm:pt>
    <dgm:pt modelId="{5662DBF1-56AA-4076-9E4B-CE8FBEC84602}" type="parTrans" cxnId="{12E9A8F1-25F0-4310-B977-4ED3662FD6F4}">
      <dgm:prSet/>
      <dgm:spPr/>
      <dgm:t>
        <a:bodyPr/>
        <a:lstStyle/>
        <a:p>
          <a:endParaRPr lang="en-US"/>
        </a:p>
      </dgm:t>
    </dgm:pt>
    <dgm:pt modelId="{1C5E9B83-C01B-4BB7-82A1-75DC6AA6C22F}" type="sibTrans" cxnId="{12E9A8F1-25F0-4310-B977-4ED3662FD6F4}">
      <dgm:prSet/>
      <dgm:spPr/>
      <dgm:t>
        <a:bodyPr/>
        <a:lstStyle/>
        <a:p>
          <a:endParaRPr lang="en-US"/>
        </a:p>
      </dgm:t>
    </dgm:pt>
    <dgm:pt modelId="{A8C1176F-669F-4733-BF55-366BE2862592}" type="pres">
      <dgm:prSet presAssocID="{CDE00921-2AD8-4FB1-A8C8-CC4CFBDF23C6}" presName="diagram" presStyleCnt="0">
        <dgm:presLayoutVars>
          <dgm:dir/>
          <dgm:resizeHandles val="exact"/>
        </dgm:presLayoutVars>
      </dgm:prSet>
      <dgm:spPr/>
      <dgm:t>
        <a:bodyPr/>
        <a:lstStyle/>
        <a:p>
          <a:endParaRPr lang="en-US"/>
        </a:p>
      </dgm:t>
    </dgm:pt>
    <dgm:pt modelId="{A0BBABE5-9762-4032-A069-0F2C67A79676}" type="pres">
      <dgm:prSet presAssocID="{8FE187E2-F2E8-4FB2-964D-B93EC853F5AC}" presName="arrow" presStyleLbl="node1" presStyleIdx="0" presStyleCnt="2">
        <dgm:presLayoutVars>
          <dgm:bulletEnabled val="1"/>
        </dgm:presLayoutVars>
      </dgm:prSet>
      <dgm:spPr/>
      <dgm:t>
        <a:bodyPr/>
        <a:lstStyle/>
        <a:p>
          <a:endParaRPr lang="en-US"/>
        </a:p>
      </dgm:t>
    </dgm:pt>
    <dgm:pt modelId="{0ECE092C-B15B-44B4-9B8B-7BCE7A704543}" type="pres">
      <dgm:prSet presAssocID="{1E15E0FB-91C7-48FB-B450-76BAB32462D4}" presName="arrow" presStyleLbl="node1" presStyleIdx="1" presStyleCnt="2">
        <dgm:presLayoutVars>
          <dgm:bulletEnabled val="1"/>
        </dgm:presLayoutVars>
      </dgm:prSet>
      <dgm:spPr/>
      <dgm:t>
        <a:bodyPr/>
        <a:lstStyle/>
        <a:p>
          <a:endParaRPr lang="en-US"/>
        </a:p>
      </dgm:t>
    </dgm:pt>
  </dgm:ptLst>
  <dgm:cxnLst>
    <dgm:cxn modelId="{C100B1B9-3E88-4CC8-AF4C-8C922FA52B8A}" srcId="{CDE00921-2AD8-4FB1-A8C8-CC4CFBDF23C6}" destId="{8FE187E2-F2E8-4FB2-964D-B93EC853F5AC}" srcOrd="0" destOrd="0" parTransId="{4EE9DDAC-7AB9-41DD-813D-0C5024F4071E}" sibTransId="{9C811C21-8A02-4C70-A0F3-3BBA77D52EFC}"/>
    <dgm:cxn modelId="{4F463664-192D-4639-8E8F-84B2C53307BB}" type="presOf" srcId="{1E15E0FB-91C7-48FB-B450-76BAB32462D4}" destId="{0ECE092C-B15B-44B4-9B8B-7BCE7A704543}" srcOrd="0" destOrd="0" presId="urn:microsoft.com/office/officeart/2005/8/layout/arrow5"/>
    <dgm:cxn modelId="{12E9A8F1-25F0-4310-B977-4ED3662FD6F4}" srcId="{CDE00921-2AD8-4FB1-A8C8-CC4CFBDF23C6}" destId="{1E15E0FB-91C7-48FB-B450-76BAB32462D4}" srcOrd="1" destOrd="0" parTransId="{5662DBF1-56AA-4076-9E4B-CE8FBEC84602}" sibTransId="{1C5E9B83-C01B-4BB7-82A1-75DC6AA6C22F}"/>
    <dgm:cxn modelId="{8F51FED2-D20B-431E-A311-BDEF42110BD7}" type="presOf" srcId="{8FE187E2-F2E8-4FB2-964D-B93EC853F5AC}" destId="{A0BBABE5-9762-4032-A069-0F2C67A79676}" srcOrd="0" destOrd="0" presId="urn:microsoft.com/office/officeart/2005/8/layout/arrow5"/>
    <dgm:cxn modelId="{0E9B9AA5-F832-4A86-88C8-AD6ADCDDD3D2}" type="presOf" srcId="{CDE00921-2AD8-4FB1-A8C8-CC4CFBDF23C6}" destId="{A8C1176F-669F-4733-BF55-366BE2862592}" srcOrd="0" destOrd="0" presId="urn:microsoft.com/office/officeart/2005/8/layout/arrow5"/>
    <dgm:cxn modelId="{B2BF96B1-D1FD-48AC-8943-5AAF58731139}" type="presParOf" srcId="{A8C1176F-669F-4733-BF55-366BE2862592}" destId="{A0BBABE5-9762-4032-A069-0F2C67A79676}" srcOrd="0" destOrd="0" presId="urn:microsoft.com/office/officeart/2005/8/layout/arrow5"/>
    <dgm:cxn modelId="{68EC09DA-924F-4E70-8D26-7FC74E58FF2C}" type="presParOf" srcId="{A8C1176F-669F-4733-BF55-366BE2862592}" destId="{0ECE092C-B15B-44B4-9B8B-7BCE7A704543}" srcOrd="1" destOrd="0" presId="urn:microsoft.com/office/officeart/2005/8/layout/arrow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0BBABE5-9762-4032-A069-0F2C67A79676}">
      <dsp:nvSpPr>
        <dsp:cNvPr id="0" name=""/>
        <dsp:cNvSpPr/>
      </dsp:nvSpPr>
      <dsp:spPr>
        <a:xfrm rot="16200000">
          <a:off x="1322" y="558601"/>
          <a:ext cx="2946796" cy="2946796"/>
        </a:xfrm>
        <a:prstGeom prst="downArrow">
          <a:avLst>
            <a:gd name="adj1" fmla="val 50000"/>
            <a:gd name="adj2" fmla="val 35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6248" tIns="206248" rIns="206248" bIns="206248" numCol="1" spcCol="1270" anchor="ctr" anchorCtr="0">
          <a:noAutofit/>
        </a:bodyPr>
        <a:lstStyle/>
        <a:p>
          <a:pPr lvl="0" algn="ctr" defTabSz="1289050">
            <a:lnSpc>
              <a:spcPct val="90000"/>
            </a:lnSpc>
            <a:spcBef>
              <a:spcPct val="0"/>
            </a:spcBef>
            <a:spcAft>
              <a:spcPct val="35000"/>
            </a:spcAft>
          </a:pPr>
          <a:r>
            <a:rPr lang="en-US" sz="2900" kern="1200" smtClean="0"/>
            <a:t>6 chiếc nón tư duy</a:t>
          </a:r>
          <a:endParaRPr lang="en-US" sz="2900" kern="1200"/>
        </a:p>
      </dsp:txBody>
      <dsp:txXfrm rot="5400000">
        <a:off x="1323" y="1295299"/>
        <a:ext cx="2431107" cy="1473398"/>
      </dsp:txXfrm>
    </dsp:sp>
    <dsp:sp modelId="{0ECE092C-B15B-44B4-9B8B-7BCE7A704543}">
      <dsp:nvSpPr>
        <dsp:cNvPr id="0" name=""/>
        <dsp:cNvSpPr/>
      </dsp:nvSpPr>
      <dsp:spPr>
        <a:xfrm rot="5400000">
          <a:off x="3147880" y="558601"/>
          <a:ext cx="2946796" cy="2946796"/>
        </a:xfrm>
        <a:prstGeom prst="downArrow">
          <a:avLst>
            <a:gd name="adj1" fmla="val 50000"/>
            <a:gd name="adj2" fmla="val 35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6248" tIns="206248" rIns="206248" bIns="206248" numCol="1" spcCol="1270" anchor="ctr" anchorCtr="0">
          <a:noAutofit/>
        </a:bodyPr>
        <a:lstStyle/>
        <a:p>
          <a:pPr lvl="0" algn="ctr" defTabSz="1289050">
            <a:lnSpc>
              <a:spcPct val="90000"/>
            </a:lnSpc>
            <a:spcBef>
              <a:spcPct val="0"/>
            </a:spcBef>
            <a:spcAft>
              <a:spcPct val="35000"/>
            </a:spcAft>
          </a:pPr>
          <a:r>
            <a:rPr lang="en-US" sz="2900" kern="1200" smtClean="0"/>
            <a:t>Phương Pháp đặt câu hỏi</a:t>
          </a:r>
          <a:endParaRPr lang="en-US" sz="2900" kern="1200"/>
        </a:p>
      </dsp:txBody>
      <dsp:txXfrm rot="-5400000">
        <a:off x="3663570" y="1295300"/>
        <a:ext cx="2431107" cy="1473398"/>
      </dsp:txXfrm>
    </dsp:sp>
  </dsp:spTree>
</dsp:drawing>
</file>

<file path=ppt/diagrams/layout1.xml><?xml version="1.0" encoding="utf-8"?>
<dgm:layoutDef xmlns:dgm="http://schemas.openxmlformats.org/drawingml/2006/diagram" xmlns:a="http://schemas.openxmlformats.org/drawingml/2006/main" uniqueId="urn:microsoft.com/office/officeart/2005/8/layout/arrow5">
  <dgm:title val=""/>
  <dgm:desc val=""/>
  <dgm:catLst>
    <dgm:cat type="relationship" pri="6000"/>
    <dgm:cat type="process" pri="31000"/>
  </dgm:catLst>
  <dgm:sampData>
    <dgm:dataModel>
      <dgm:ptLst>
        <dgm:pt modelId="0" type="doc"/>
        <dgm:pt modelId="1">
          <dgm:prSet phldr="1"/>
        </dgm:pt>
        <dgm:pt modelId="2">
          <dgm:prSet phldr="1"/>
        </dgm:pt>
      </dgm:ptLst>
      <dgm:cxnLst>
        <dgm:cxn modelId="4" srcId="0" destId="1" srcOrd="0" destOrd="0"/>
        <dgm:cxn modelId="5" srcId="0" destId="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diagram">
    <dgm:varLst>
      <dgm:dir/>
      <dgm:resizeHandles val="exact"/>
    </dgm:varLst>
    <dgm:choose name="Name0">
      <dgm:if name="Name1" axis="ch" ptType="node" func="cnt" op="equ" val="2">
        <dgm:choose name="Name2">
          <dgm:if name="Name3" func="var" arg="dir" op="equ" val="norm">
            <dgm:alg type="cycle">
              <dgm:param type="rotPath" val="alongPath"/>
              <dgm:param type="stAng" val="270"/>
            </dgm:alg>
          </dgm:if>
          <dgm:else name="Name4">
            <dgm:alg type="cycle">
              <dgm:param type="rotPath" val="alongPath"/>
              <dgm:param type="stAng" val="90"/>
              <dgm:param type="spanAng" val="-360"/>
            </dgm:alg>
          </dgm:else>
        </dgm:choose>
      </dgm:if>
      <dgm:else name="Name5">
        <dgm:choose name="Name6">
          <dgm:if name="Name7" func="var" arg="dir" op="equ" val="norm">
            <dgm:alg type="cycle">
              <dgm:param type="rotPath" val="alongPath"/>
            </dgm:alg>
          </dgm:if>
          <dgm:else name="Name8">
            <dgm:alg type="cycle">
              <dgm:param type="rotPath" val="alongPath"/>
              <dgm:param type="spanAng" val="-360"/>
            </dgm:alg>
          </dgm:else>
        </dgm:choose>
      </dgm:else>
    </dgm:choose>
    <dgm:shape xmlns:r="http://schemas.openxmlformats.org/officeDocument/2006/relationships" r:blip="">
      <dgm:adjLst/>
    </dgm:shape>
    <dgm:presOf/>
    <dgm:choose name="Name9">
      <dgm:if name="Name10" axis="ch" ptType="node" func="cnt" op="lte" val="2">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 type="diam" refType="w" refFor="ch" refPtType="node" op="equ" fact="1.1"/>
        </dgm:constrLst>
      </dgm:if>
      <dgm:if name="Name11" axis="ch" ptType="node" func="cnt" op="equ" val="5">
        <dgm:constrLst>
          <dgm:constr type="primFontSz" for="ch" ptType="node" op="equ" val="65"/>
          <dgm:constr type="w" for="ch" ptType="node" refType="w"/>
          <dgm:constr type="h" for="ch" ptType="node" refType="w" refFor="ch" refPtType="node" op="equ"/>
          <dgm:constr type="sibSp" refType="w" refFor="ch" refPtType="node" fact="-0.2"/>
          <dgm:constr type="sibSp" refType="h" op="lte" fact="0.1"/>
        </dgm:constrLst>
      </dgm:if>
      <dgm:if name="Name12" axis="ch" ptType="node" func="cnt" op="equ" val="6">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Lst>
      </dgm:if>
      <dgm:if name="Name13" axis="ch" ptType="node" func="cnt" op="equ" val="7">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Lst>
      </dgm:if>
      <dgm:if name="Name14" axis="ch" ptType="node" func="cnt" op="equ" val="8">
        <dgm:constrLst>
          <dgm:constr type="primFontSz" for="ch" ptType="node" op="equ" val="65"/>
          <dgm:constr type="w" for="ch" ptType="node" refType="w"/>
          <dgm:constr type="h" for="ch" ptType="node" refType="w" refFor="ch" refPtType="node" op="equ"/>
          <dgm:constr type="sibSp"/>
          <dgm:constr type="sibSp" refType="h" op="lte" fact="0.1"/>
        </dgm:constrLst>
      </dgm:if>
      <dgm:if name="Name15" axis="ch" ptType="node" func="cnt" op="gte" val="9">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Lst>
      </dgm:if>
      <dgm:else name="Name16">
        <dgm:constrLst>
          <dgm:constr type="primFontSz" for="ch" ptType="node" op="equ" val="65"/>
          <dgm:constr type="w" for="ch" ptType="node" refType="w"/>
          <dgm:constr type="h" for="ch" ptType="node" refType="w" refFor="ch" refPtType="node" op="equ"/>
          <dgm:constr type="sibSp" refType="w" refFor="ch" refPtType="node" fact="-0.35"/>
        </dgm:constrLst>
      </dgm:else>
    </dgm:choose>
    <dgm:ruleLst/>
    <dgm:forEach name="Name17" axis="ch" ptType="node">
      <dgm:layoutNode name="arrow">
        <dgm:varLst>
          <dgm:bulletEnabled val="1"/>
        </dgm:varLst>
        <dgm:alg type="tx"/>
        <dgm:shape xmlns:r="http://schemas.openxmlformats.org/officeDocument/2006/relationships" type="downArrow" r:blip="">
          <dgm:adjLst>
            <dgm:adj idx="2" val="0.35"/>
          </dgm:adjLst>
        </dgm:shape>
        <dgm:presOf axis="desOrSelf" ptType="node"/>
        <dgm:constrLst/>
        <dgm:ruleLst>
          <dgm:rule type="primFontSz" val="5" fact="NaN" max="NaN"/>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3177" tIns="46589" rIns="93177" bIns="46589" rtlCol="0"/>
          <a:lstStyle>
            <a:lvl1pPr algn="l" eaLnBrk="0" hangingPunct="0">
              <a:defRPr sz="1200">
                <a:effectLst>
                  <a:outerShdw blurRad="38100" dist="38100" dir="2700000" algn="tl">
                    <a:srgbClr val="000000">
                      <a:alpha val="43137"/>
                    </a:srgbClr>
                  </a:outerShdw>
                </a:effectLst>
                <a:latin typeface="Times New Roman" pitchFamily="18" charset="0"/>
              </a:defRPr>
            </a:lvl1pPr>
          </a:lstStyle>
          <a:p>
            <a:pPr>
              <a:defRPr/>
            </a:pPr>
            <a:endParaRPr lang="en-US"/>
          </a:p>
        </p:txBody>
      </p:sp>
      <p:sp>
        <p:nvSpPr>
          <p:cNvPr id="3" name="Date Placeholder 2"/>
          <p:cNvSpPr>
            <a:spLocks noGrp="1"/>
          </p:cNvSpPr>
          <p:nvPr>
            <p:ph type="dt" sz="quarter" idx="1"/>
          </p:nvPr>
        </p:nvSpPr>
        <p:spPr>
          <a:xfrm>
            <a:off x="3970338" y="0"/>
            <a:ext cx="3038475" cy="465138"/>
          </a:xfrm>
          <a:prstGeom prst="rect">
            <a:avLst/>
          </a:prstGeom>
        </p:spPr>
        <p:txBody>
          <a:bodyPr vert="horz" lIns="93177" tIns="46589" rIns="93177" bIns="46589" rtlCol="0"/>
          <a:lstStyle>
            <a:lvl1pPr algn="r" eaLnBrk="0" hangingPunct="0">
              <a:defRPr sz="1200">
                <a:effectLst>
                  <a:outerShdw blurRad="38100" dist="38100" dir="2700000" algn="tl">
                    <a:srgbClr val="000000">
                      <a:alpha val="43137"/>
                    </a:srgbClr>
                  </a:outerShdw>
                </a:effectLst>
                <a:latin typeface="Times New Roman" pitchFamily="18" charset="0"/>
              </a:defRPr>
            </a:lvl1pPr>
          </a:lstStyle>
          <a:p>
            <a:pPr>
              <a:defRPr/>
            </a:pPr>
            <a:fld id="{F2A8D7CE-5A73-4718-815D-204DEB33A80B}" type="datetimeFigureOut">
              <a:rPr lang="en-US"/>
              <a:pPr>
                <a:defRPr/>
              </a:pPr>
              <a:t>7/29/2022</a:t>
            </a:fld>
            <a:endParaRPr lang="en-US"/>
          </a:p>
        </p:txBody>
      </p:sp>
      <p:sp>
        <p:nvSpPr>
          <p:cNvPr id="4" name="Footer Placeholder 3"/>
          <p:cNvSpPr>
            <a:spLocks noGrp="1"/>
          </p:cNvSpPr>
          <p:nvPr>
            <p:ph type="ftr" sz="quarter" idx="2"/>
          </p:nvPr>
        </p:nvSpPr>
        <p:spPr>
          <a:xfrm>
            <a:off x="0" y="8829675"/>
            <a:ext cx="3038475" cy="465138"/>
          </a:xfrm>
          <a:prstGeom prst="rect">
            <a:avLst/>
          </a:prstGeom>
        </p:spPr>
        <p:txBody>
          <a:bodyPr vert="horz" lIns="93177" tIns="46589" rIns="93177" bIns="46589" rtlCol="0" anchor="b"/>
          <a:lstStyle>
            <a:lvl1pPr algn="l" eaLnBrk="0" hangingPunct="0">
              <a:defRPr sz="1200">
                <a:effectLst>
                  <a:outerShdw blurRad="38100" dist="38100" dir="2700000" algn="tl">
                    <a:srgbClr val="000000">
                      <a:alpha val="43137"/>
                    </a:srgbClr>
                  </a:outerShdw>
                </a:effectLst>
                <a:latin typeface="Times New Roman" pitchFamily="18" charset="0"/>
              </a:defRPr>
            </a:lvl1pPr>
          </a:lstStyle>
          <a:p>
            <a:pPr>
              <a:defRPr/>
            </a:pPr>
            <a:endParaRPr lang="en-US"/>
          </a:p>
        </p:txBody>
      </p:sp>
      <p:sp>
        <p:nvSpPr>
          <p:cNvPr id="5" name="Slide Number Placeholder 4"/>
          <p:cNvSpPr>
            <a:spLocks noGrp="1"/>
          </p:cNvSpPr>
          <p:nvPr>
            <p:ph type="sldNum" sz="quarter" idx="3"/>
          </p:nvPr>
        </p:nvSpPr>
        <p:spPr>
          <a:xfrm>
            <a:off x="3970338" y="8829675"/>
            <a:ext cx="3038475" cy="465138"/>
          </a:xfrm>
          <a:prstGeom prst="rect">
            <a:avLst/>
          </a:prstGeom>
        </p:spPr>
        <p:txBody>
          <a:bodyPr vert="horz" wrap="square" lIns="93177" tIns="46589" rIns="93177" bIns="46589" numCol="1" anchor="b" anchorCtr="0" compatLnSpc="1">
            <a:prstTxWarp prst="textNoShape">
              <a:avLst/>
            </a:prstTxWarp>
          </a:bodyPr>
          <a:lstStyle>
            <a:lvl1pPr algn="r" eaLnBrk="0" hangingPunct="0">
              <a:defRPr sz="1200">
                <a:effectLst>
                  <a:outerShdw blurRad="38100" dist="38100" dir="2700000" algn="tl">
                    <a:srgbClr val="C0C0C0"/>
                  </a:outerShdw>
                </a:effectLst>
              </a:defRPr>
            </a:lvl1pPr>
          </a:lstStyle>
          <a:p>
            <a:pPr>
              <a:defRPr/>
            </a:pPr>
            <a:fld id="{C930443B-DBA0-4DE6-9BFC-A8CED064F6FA}"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l" eaLnBrk="1" hangingPunct="1">
              <a:defRPr sz="1200">
                <a:effectLst/>
                <a:latin typeface="Arial" charset="0"/>
              </a:defRPr>
            </a:lvl1pPr>
          </a:lstStyle>
          <a:p>
            <a:pPr>
              <a:defRPr/>
            </a:pPr>
            <a:endParaRPr lang="en-US"/>
          </a:p>
        </p:txBody>
      </p:sp>
      <p:sp>
        <p:nvSpPr>
          <p:cNvPr id="4099" name="Rectangle 3"/>
          <p:cNvSpPr>
            <a:spLocks noGrp="1" noChangeArrowheads="1"/>
          </p:cNvSpPr>
          <p:nvPr>
            <p:ph type="dt" idx="1"/>
          </p:nvPr>
        </p:nvSpPr>
        <p:spPr bwMode="auto">
          <a:xfrm>
            <a:off x="3970338"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r" eaLnBrk="1" hangingPunct="1">
              <a:defRPr sz="1200">
                <a:effectLst/>
                <a:latin typeface="Arial" charset="0"/>
              </a:defRPr>
            </a:lvl1pPr>
          </a:lstStyle>
          <a:p>
            <a:pPr>
              <a:defRPr/>
            </a:pPr>
            <a:endParaRPr lang="en-US"/>
          </a:p>
        </p:txBody>
      </p:sp>
      <p:sp>
        <p:nvSpPr>
          <p:cNvPr id="3076" name="Rectangle 4"/>
          <p:cNvSpPr>
            <a:spLocks noGrp="1" noRot="1" noChangeAspect="1" noChangeArrowheads="1" noTextEdit="1"/>
          </p:cNvSpPr>
          <p:nvPr>
            <p:ph type="sldImg" idx="2"/>
          </p:nvPr>
        </p:nvSpPr>
        <p:spPr bwMode="auto">
          <a:xfrm>
            <a:off x="1181100" y="696913"/>
            <a:ext cx="4648200" cy="34861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01" name="Rectangle 5"/>
          <p:cNvSpPr>
            <a:spLocks noGrp="1" noChangeArrowheads="1"/>
          </p:cNvSpPr>
          <p:nvPr>
            <p:ph type="body" sz="quarter" idx="3"/>
          </p:nvPr>
        </p:nvSpPr>
        <p:spPr bwMode="auto">
          <a:xfrm>
            <a:off x="701675" y="4416425"/>
            <a:ext cx="5607050" cy="4183063"/>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4102" name="Rectangle 6"/>
          <p:cNvSpPr>
            <a:spLocks noGrp="1" noChangeArrowheads="1"/>
          </p:cNvSpPr>
          <p:nvPr>
            <p:ph type="ftr" sz="quarter" idx="4"/>
          </p:nvPr>
        </p:nvSpPr>
        <p:spPr bwMode="auto">
          <a:xfrm>
            <a:off x="0" y="8829675"/>
            <a:ext cx="3038475" cy="465138"/>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l" eaLnBrk="1" hangingPunct="1">
              <a:defRPr sz="1200">
                <a:effectLst/>
                <a:latin typeface="Arial" charset="0"/>
              </a:defRPr>
            </a:lvl1pPr>
          </a:lstStyle>
          <a:p>
            <a:pPr>
              <a:defRPr/>
            </a:pPr>
            <a:endParaRPr lang="en-US"/>
          </a:p>
        </p:txBody>
      </p:sp>
      <p:sp>
        <p:nvSpPr>
          <p:cNvPr id="4103" name="Rectangle 7"/>
          <p:cNvSpPr>
            <a:spLocks noGrp="1" noChangeArrowheads="1"/>
          </p:cNvSpPr>
          <p:nvPr>
            <p:ph type="sldNum" sz="quarter" idx="5"/>
          </p:nvPr>
        </p:nvSpPr>
        <p:spPr bwMode="auto">
          <a:xfrm>
            <a:off x="3970338" y="8829675"/>
            <a:ext cx="3038475" cy="465138"/>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r" eaLnBrk="1" hangingPunct="1">
              <a:defRPr sz="1200">
                <a:latin typeface="Arial" panose="020B0604020202020204" pitchFamily="34" charset="0"/>
              </a:defRPr>
            </a:lvl1pPr>
          </a:lstStyle>
          <a:p>
            <a:pPr>
              <a:defRPr/>
            </a:pPr>
            <a:fld id="{7A65011B-B6B1-425A-9EF8-AAA9B781EA13}"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Image Placeholder 1"/>
          <p:cNvSpPr>
            <a:spLocks noGrp="1" noRot="1" noChangeAspect="1" noTextEdit="1"/>
          </p:cNvSpPr>
          <p:nvPr>
            <p:ph type="sldImg"/>
          </p:nvPr>
        </p:nvSpPr>
        <p:spPr>
          <a:ln/>
        </p:spPr>
      </p:sp>
      <p:sp>
        <p:nvSpPr>
          <p:cNvPr id="921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mtClean="0">
                <a:latin typeface="Arial" panose="020B0604020202020204" pitchFamily="34" charset="0"/>
              </a:rPr>
              <a:t>Sinh viên đưa ra một vấn đề (thường là một kế hoạch hành động). </a:t>
            </a:r>
          </a:p>
        </p:txBody>
      </p:sp>
      <p:sp>
        <p:nvSpPr>
          <p:cNvPr id="922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69609D3F-BC16-4AAF-BCF0-C8B88CD7EA89}" type="slidenum">
              <a:rPr lang="en-US" altLang="en-US" smtClean="0"/>
              <a:pPr>
                <a:spcBef>
                  <a:spcPct val="0"/>
                </a:spcBef>
              </a:pPr>
              <a:t>4</a:t>
            </a:fld>
            <a:endParaRPr lang="en-US" alt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a:ln/>
        </p:spPr>
      </p:sp>
      <p:sp>
        <p:nvSpPr>
          <p:cNvPr id="2867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latin typeface="Arial" panose="020B0604020202020204" pitchFamily="34" charset="0"/>
            </a:endParaRPr>
          </a:p>
        </p:txBody>
      </p:sp>
      <p:sp>
        <p:nvSpPr>
          <p:cNvPr id="2867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B9F57E2B-EA3D-495D-9C40-2B4F76967CC1}" type="slidenum">
              <a:rPr lang="en-US" altLang="en-US" smtClean="0"/>
              <a:pPr>
                <a:spcBef>
                  <a:spcPct val="0"/>
                </a:spcBef>
              </a:pPr>
              <a:t>14</a:t>
            </a:fld>
            <a:endParaRPr lang="en-US" alt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a:ln/>
        </p:spPr>
      </p:sp>
      <p:sp>
        <p:nvSpPr>
          <p:cNvPr id="307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latin typeface="Arial" panose="020B0604020202020204" pitchFamily="34" charset="0"/>
            </a:endParaRPr>
          </a:p>
        </p:txBody>
      </p:sp>
      <p:sp>
        <p:nvSpPr>
          <p:cNvPr id="3072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5F19E426-AF2E-4D78-AFB4-CE70099956D3}" type="slidenum">
              <a:rPr lang="en-US" altLang="en-US" smtClean="0"/>
              <a:pPr>
                <a:spcBef>
                  <a:spcPct val="0"/>
                </a:spcBef>
              </a:pPr>
              <a:t>15</a:t>
            </a:fld>
            <a:endParaRPr lang="en-US" altLang="en-US"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p:cNvSpPr>
            <a:spLocks noGrp="1" noRot="1" noChangeAspect="1" noTextEdit="1"/>
          </p:cNvSpPr>
          <p:nvPr>
            <p:ph type="sldImg"/>
          </p:nvPr>
        </p:nvSpPr>
        <p:spPr>
          <a:ln/>
        </p:spPr>
      </p:sp>
      <p:sp>
        <p:nvSpPr>
          <p:cNvPr id="3277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latin typeface="Arial" panose="020B0604020202020204" pitchFamily="34" charset="0"/>
            </a:endParaRPr>
          </a:p>
        </p:txBody>
      </p:sp>
      <p:sp>
        <p:nvSpPr>
          <p:cNvPr id="3277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9C0CE9A2-AB51-4CC8-959A-AA34230AD81D}" type="slidenum">
              <a:rPr lang="en-US" altLang="en-US" smtClean="0"/>
              <a:pPr>
                <a:spcBef>
                  <a:spcPct val="0"/>
                </a:spcBef>
              </a:pPr>
              <a:t>16</a:t>
            </a:fld>
            <a:endParaRPr lang="en-US" altLang="en-US"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a:ln/>
        </p:spPr>
      </p:sp>
      <p:sp>
        <p:nvSpPr>
          <p:cNvPr id="3481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latin typeface="Arial" panose="020B0604020202020204" pitchFamily="34" charset="0"/>
            </a:endParaRPr>
          </a:p>
        </p:txBody>
      </p:sp>
      <p:sp>
        <p:nvSpPr>
          <p:cNvPr id="3482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52BB3AD1-54FE-4ABE-BE00-71B237679ADC}" type="slidenum">
              <a:rPr lang="en-US" altLang="en-US" smtClean="0"/>
              <a:pPr>
                <a:spcBef>
                  <a:spcPct val="0"/>
                </a:spcBef>
              </a:pPr>
              <a:t>17</a:t>
            </a:fld>
            <a:endParaRPr lang="en-US" altLang="en-US"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a:ln/>
        </p:spPr>
      </p:sp>
      <p:sp>
        <p:nvSpPr>
          <p:cNvPr id="3686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latin typeface="Arial" panose="020B0604020202020204" pitchFamily="34" charset="0"/>
            </a:endParaRPr>
          </a:p>
        </p:txBody>
      </p:sp>
      <p:sp>
        <p:nvSpPr>
          <p:cNvPr id="3686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7140BB7F-2B0A-4FD5-972F-D82C20FE00FF}" type="slidenum">
              <a:rPr lang="en-US" altLang="en-US" smtClean="0"/>
              <a:pPr>
                <a:spcBef>
                  <a:spcPct val="0"/>
                </a:spcBef>
              </a:pPr>
              <a:t>18</a:t>
            </a:fld>
            <a:endParaRPr lang="en-US" altLang="en-US"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noTextEdit="1"/>
          </p:cNvSpPr>
          <p:nvPr>
            <p:ph type="sldImg"/>
          </p:nvPr>
        </p:nvSpPr>
        <p:spPr>
          <a:ln/>
        </p:spPr>
      </p:sp>
      <p:sp>
        <p:nvSpPr>
          <p:cNvPr id="3891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latin typeface="Arial" panose="020B0604020202020204" pitchFamily="34" charset="0"/>
            </a:endParaRPr>
          </a:p>
        </p:txBody>
      </p:sp>
      <p:sp>
        <p:nvSpPr>
          <p:cNvPr id="3891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FFB5BB80-B4C1-42E1-88A8-F9AB71844A75}" type="slidenum">
              <a:rPr lang="en-US" altLang="en-US" smtClean="0"/>
              <a:pPr>
                <a:spcBef>
                  <a:spcPct val="0"/>
                </a:spcBef>
              </a:pPr>
              <a:t>19</a:t>
            </a:fld>
            <a:endParaRPr lang="en-US" altLang="en-US"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a:ln/>
        </p:spPr>
      </p:sp>
      <p:sp>
        <p:nvSpPr>
          <p:cNvPr id="4096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latin typeface="Arial" panose="020B0604020202020204" pitchFamily="34" charset="0"/>
            </a:endParaRPr>
          </a:p>
        </p:txBody>
      </p:sp>
      <p:sp>
        <p:nvSpPr>
          <p:cNvPr id="4096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49C78BD8-41AA-49FB-AEE4-6985D1E6D3C4}" type="slidenum">
              <a:rPr lang="en-US" altLang="en-US" smtClean="0"/>
              <a:pPr>
                <a:spcBef>
                  <a:spcPct val="0"/>
                </a:spcBef>
              </a:pPr>
              <a:t>20</a:t>
            </a:fld>
            <a:endParaRPr lang="en-US" altLang="en-US"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Slide Image Placeholder 1"/>
          <p:cNvSpPr>
            <a:spLocks noGrp="1" noRot="1" noChangeAspect="1" noTextEdit="1"/>
          </p:cNvSpPr>
          <p:nvPr>
            <p:ph type="sldImg"/>
          </p:nvPr>
        </p:nvSpPr>
        <p:spPr>
          <a:ln/>
        </p:spPr>
      </p:sp>
      <p:sp>
        <p:nvSpPr>
          <p:cNvPr id="4301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latin typeface="Arial" panose="020B0604020202020204" pitchFamily="34" charset="0"/>
            </a:endParaRPr>
          </a:p>
        </p:txBody>
      </p:sp>
      <p:sp>
        <p:nvSpPr>
          <p:cNvPr id="4301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840D7FD1-EFFD-4CBE-9166-20B489211E00}" type="slidenum">
              <a:rPr lang="en-US" altLang="en-US" smtClean="0"/>
              <a:pPr>
                <a:spcBef>
                  <a:spcPct val="0"/>
                </a:spcBef>
              </a:pPr>
              <a:t>21</a:t>
            </a:fld>
            <a:endParaRPr lang="en-US" altLang="en-US"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a:ln/>
        </p:spPr>
      </p:sp>
      <p:sp>
        <p:nvSpPr>
          <p:cNvPr id="4505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latin typeface="Arial" panose="020B0604020202020204" pitchFamily="34" charset="0"/>
            </a:endParaRPr>
          </a:p>
        </p:txBody>
      </p:sp>
      <p:sp>
        <p:nvSpPr>
          <p:cNvPr id="4506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0EE5A91A-E242-4624-96E2-EA39DA6D9EB3}" type="slidenum">
              <a:rPr lang="en-US" altLang="en-US" smtClean="0"/>
              <a:pPr>
                <a:spcBef>
                  <a:spcPct val="0"/>
                </a:spcBef>
              </a:pPr>
              <a:t>22</a:t>
            </a:fld>
            <a:endParaRPr lang="en-US" altLang="en-US"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noTextEdit="1"/>
          </p:cNvSpPr>
          <p:nvPr>
            <p:ph type="sldImg"/>
          </p:nvPr>
        </p:nvSpPr>
        <p:spPr>
          <a:ln/>
        </p:spPr>
      </p:sp>
      <p:sp>
        <p:nvSpPr>
          <p:cNvPr id="4710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latin typeface="Arial" panose="020B0604020202020204" pitchFamily="34" charset="0"/>
            </a:endParaRPr>
          </a:p>
        </p:txBody>
      </p:sp>
      <p:sp>
        <p:nvSpPr>
          <p:cNvPr id="4710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0417DA8C-C995-44B2-A840-24EB3CFFF2BE}" type="slidenum">
              <a:rPr lang="en-US" altLang="en-US" smtClean="0"/>
              <a:pPr>
                <a:spcBef>
                  <a:spcPct val="0"/>
                </a:spcBef>
              </a:pPr>
              <a:t>23</a:t>
            </a:fld>
            <a:endParaRPr lang="en-US" alt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p:cNvSpPr>
            <a:spLocks noGrp="1" noRot="1" noChangeAspect="1" noTextEdit="1"/>
          </p:cNvSpPr>
          <p:nvPr>
            <p:ph type="sldImg"/>
          </p:nvPr>
        </p:nvSpPr>
        <p:spPr>
          <a:ln/>
        </p:spPr>
      </p:sp>
      <p:sp>
        <p:nvSpPr>
          <p:cNvPr id="1126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latin typeface="Arial" panose="020B0604020202020204" pitchFamily="34" charset="0"/>
            </a:endParaRPr>
          </a:p>
        </p:txBody>
      </p:sp>
      <p:sp>
        <p:nvSpPr>
          <p:cNvPr id="1126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F7841EE5-CED6-40A6-8590-87C8B6A0652A}" type="slidenum">
              <a:rPr lang="en-US" altLang="en-US" smtClean="0"/>
              <a:pPr>
                <a:spcBef>
                  <a:spcPct val="0"/>
                </a:spcBef>
              </a:pPr>
              <a:t>5</a:t>
            </a:fld>
            <a:endParaRPr lang="en-US" altLang="en-US"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Slide Image Placeholder 1"/>
          <p:cNvSpPr>
            <a:spLocks noGrp="1" noRot="1" noChangeAspect="1" noTextEdit="1"/>
          </p:cNvSpPr>
          <p:nvPr>
            <p:ph type="sldImg"/>
          </p:nvPr>
        </p:nvSpPr>
        <p:spPr>
          <a:ln/>
        </p:spPr>
      </p:sp>
      <p:sp>
        <p:nvSpPr>
          <p:cNvPr id="4915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latin typeface="Arial" panose="020B0604020202020204" pitchFamily="34" charset="0"/>
            </a:endParaRPr>
          </a:p>
        </p:txBody>
      </p:sp>
      <p:sp>
        <p:nvSpPr>
          <p:cNvPr id="4915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6ADFC369-1604-44C1-A86D-008A9823BDBB}" type="slidenum">
              <a:rPr lang="en-US" altLang="en-US" smtClean="0"/>
              <a:pPr>
                <a:spcBef>
                  <a:spcPct val="0"/>
                </a:spcBef>
              </a:pPr>
              <a:t>24</a:t>
            </a:fld>
            <a:endParaRPr lang="en-US" altLang="en-US"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p:cNvSpPr>
            <a:spLocks noGrp="1" noRot="1" noChangeAspect="1" noTextEdit="1"/>
          </p:cNvSpPr>
          <p:nvPr>
            <p:ph type="sldImg"/>
          </p:nvPr>
        </p:nvSpPr>
        <p:spPr>
          <a:ln/>
        </p:spPr>
      </p:sp>
      <p:sp>
        <p:nvSpPr>
          <p:cNvPr id="5222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latin typeface="Arial" panose="020B0604020202020204" pitchFamily="34" charset="0"/>
            </a:endParaRPr>
          </a:p>
        </p:txBody>
      </p:sp>
      <p:sp>
        <p:nvSpPr>
          <p:cNvPr id="5222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B8984BB0-6400-47AF-A3C2-7521CE88C1EE}" type="slidenum">
              <a:rPr lang="en-US" altLang="en-US" smtClean="0"/>
              <a:pPr>
                <a:spcBef>
                  <a:spcPct val="0"/>
                </a:spcBef>
              </a:pPr>
              <a:t>26</a:t>
            </a:fld>
            <a:endParaRPr lang="en-US" altLang="en-US" smtClean="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Image Placeholder 1"/>
          <p:cNvSpPr>
            <a:spLocks noGrp="1" noRot="1" noChangeAspect="1" noTextEdit="1"/>
          </p:cNvSpPr>
          <p:nvPr>
            <p:ph type="sldImg"/>
          </p:nvPr>
        </p:nvSpPr>
        <p:spPr>
          <a:ln/>
        </p:spPr>
      </p:sp>
      <p:sp>
        <p:nvSpPr>
          <p:cNvPr id="5529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mtClean="0">
                <a:latin typeface="Arial" panose="020B0604020202020204" pitchFamily="34" charset="0"/>
              </a:rPr>
              <a:t>Các thang bậc đặt câu hỏi. </a:t>
            </a:r>
          </a:p>
        </p:txBody>
      </p:sp>
      <p:sp>
        <p:nvSpPr>
          <p:cNvPr id="5530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65079ECD-6FE6-49B9-BCDF-9CECA39ECD45}" type="slidenum">
              <a:rPr lang="en-US" altLang="en-US" smtClean="0"/>
              <a:pPr>
                <a:spcBef>
                  <a:spcPct val="0"/>
                </a:spcBef>
              </a:pPr>
              <a:t>28</a:t>
            </a:fld>
            <a:endParaRPr lang="en-US" altLang="en-US" smtClean="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Image Placeholder 1"/>
          <p:cNvSpPr>
            <a:spLocks noGrp="1" noRot="1" noChangeAspect="1" noTextEdit="1"/>
          </p:cNvSpPr>
          <p:nvPr>
            <p:ph type="sldImg"/>
          </p:nvPr>
        </p:nvSpPr>
        <p:spPr>
          <a:ln/>
        </p:spPr>
      </p:sp>
      <p:sp>
        <p:nvSpPr>
          <p:cNvPr id="5837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latin typeface="Arial" panose="020B0604020202020204" pitchFamily="34" charset="0"/>
            </a:endParaRPr>
          </a:p>
        </p:txBody>
      </p:sp>
      <p:sp>
        <p:nvSpPr>
          <p:cNvPr id="5837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B2075ABA-8615-4D10-AFF4-22F95F23B628}" type="slidenum">
              <a:rPr lang="en-US" altLang="en-US" smtClean="0"/>
              <a:pPr>
                <a:spcBef>
                  <a:spcPct val="0"/>
                </a:spcBef>
              </a:pPr>
              <a:t>30</a:t>
            </a:fld>
            <a:endParaRPr lang="en-US" altLang="en-US" smtClean="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Slide Image Placeholder 1"/>
          <p:cNvSpPr>
            <a:spLocks noGrp="1" noRot="1" noChangeAspect="1" noTextEdit="1"/>
          </p:cNvSpPr>
          <p:nvPr>
            <p:ph type="sldImg"/>
          </p:nvPr>
        </p:nvSpPr>
        <p:spPr>
          <a:ln/>
        </p:spPr>
      </p:sp>
      <p:sp>
        <p:nvSpPr>
          <p:cNvPr id="6144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latin typeface="Arial" panose="020B0604020202020204" pitchFamily="34" charset="0"/>
            </a:endParaRPr>
          </a:p>
        </p:txBody>
      </p:sp>
      <p:sp>
        <p:nvSpPr>
          <p:cNvPr id="6144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8E6E3F1C-3A33-4396-92DB-AB7C99CA49C9}" type="slidenum">
              <a:rPr lang="en-US" altLang="en-US" smtClean="0"/>
              <a:pPr>
                <a:spcBef>
                  <a:spcPct val="0"/>
                </a:spcBef>
              </a:pPr>
              <a:t>32</a:t>
            </a:fld>
            <a:endParaRPr lang="en-US" altLang="en-US" smtClean="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Slide Image Placeholder 1"/>
          <p:cNvSpPr>
            <a:spLocks noGrp="1" noRot="1" noChangeAspect="1" noTextEdit="1"/>
          </p:cNvSpPr>
          <p:nvPr>
            <p:ph type="sldImg"/>
          </p:nvPr>
        </p:nvSpPr>
        <p:spPr>
          <a:ln/>
        </p:spPr>
      </p:sp>
      <p:sp>
        <p:nvSpPr>
          <p:cNvPr id="6349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latin typeface="Arial" panose="020B0604020202020204" pitchFamily="34" charset="0"/>
            </a:endParaRPr>
          </a:p>
        </p:txBody>
      </p:sp>
      <p:sp>
        <p:nvSpPr>
          <p:cNvPr id="6349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378CB7E2-A4FE-4713-9693-1CDDF803FEA5}" type="slidenum">
              <a:rPr lang="en-US" altLang="en-US" smtClean="0"/>
              <a:pPr>
                <a:spcBef>
                  <a:spcPct val="0"/>
                </a:spcBef>
              </a:pPr>
              <a:t>33</a:t>
            </a:fld>
            <a:endParaRPr lang="en-US" altLang="en-US" smtClean="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Slide Image Placeholder 1"/>
          <p:cNvSpPr>
            <a:spLocks noGrp="1" noRot="1" noChangeAspect="1" noTextEdit="1"/>
          </p:cNvSpPr>
          <p:nvPr>
            <p:ph type="sldImg"/>
          </p:nvPr>
        </p:nvSpPr>
        <p:spPr>
          <a:ln/>
        </p:spPr>
      </p:sp>
      <p:sp>
        <p:nvSpPr>
          <p:cNvPr id="6553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latin typeface="Arial" panose="020B0604020202020204" pitchFamily="34" charset="0"/>
            </a:endParaRPr>
          </a:p>
        </p:txBody>
      </p:sp>
      <p:sp>
        <p:nvSpPr>
          <p:cNvPr id="6554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E46B8B9A-6E71-4999-B5ED-C22AC1CA9627}" type="slidenum">
              <a:rPr lang="en-US" altLang="en-US" smtClean="0"/>
              <a:pPr>
                <a:spcBef>
                  <a:spcPct val="0"/>
                </a:spcBef>
              </a:pPr>
              <a:t>34</a:t>
            </a:fld>
            <a:endParaRPr lang="en-US" altLang="en-US" smtClean="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Slide Image Placeholder 1"/>
          <p:cNvSpPr>
            <a:spLocks noGrp="1" noRot="1" noChangeAspect="1" noTextEdit="1"/>
          </p:cNvSpPr>
          <p:nvPr>
            <p:ph type="sldImg"/>
          </p:nvPr>
        </p:nvSpPr>
        <p:spPr>
          <a:ln/>
        </p:spPr>
      </p:sp>
      <p:sp>
        <p:nvSpPr>
          <p:cNvPr id="6758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latin typeface="Arial" panose="020B0604020202020204" pitchFamily="34" charset="0"/>
            </a:endParaRPr>
          </a:p>
        </p:txBody>
      </p:sp>
      <p:sp>
        <p:nvSpPr>
          <p:cNvPr id="6758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1BC20DCC-2A40-457C-8AC2-A47754B8BB0D}" type="slidenum">
              <a:rPr lang="en-US" altLang="en-US" smtClean="0"/>
              <a:pPr>
                <a:spcBef>
                  <a:spcPct val="0"/>
                </a:spcBef>
              </a:pPr>
              <a:t>35</a:t>
            </a:fld>
            <a:endParaRPr lang="en-US" altLang="en-US" smtClean="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Slide Image Placeholder 1"/>
          <p:cNvSpPr>
            <a:spLocks noGrp="1" noRot="1" noChangeAspect="1" noTextEdit="1"/>
          </p:cNvSpPr>
          <p:nvPr>
            <p:ph type="sldImg"/>
          </p:nvPr>
        </p:nvSpPr>
        <p:spPr>
          <a:ln/>
        </p:spPr>
      </p:sp>
      <p:sp>
        <p:nvSpPr>
          <p:cNvPr id="6963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latin typeface="Arial" panose="020B0604020202020204" pitchFamily="34" charset="0"/>
            </a:endParaRPr>
          </a:p>
        </p:txBody>
      </p:sp>
      <p:sp>
        <p:nvSpPr>
          <p:cNvPr id="6963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6A0AF2BB-C3ED-435B-B099-81707F60B31C}" type="slidenum">
              <a:rPr lang="en-US" altLang="en-US" smtClean="0"/>
              <a:pPr>
                <a:spcBef>
                  <a:spcPct val="0"/>
                </a:spcBef>
              </a:pPr>
              <a:t>36</a:t>
            </a:fld>
            <a:endParaRPr lang="en-US" alt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Image Placeholder 1"/>
          <p:cNvSpPr>
            <a:spLocks noGrp="1" noRot="1" noChangeAspect="1" noTextEdit="1"/>
          </p:cNvSpPr>
          <p:nvPr>
            <p:ph type="sldImg"/>
          </p:nvPr>
        </p:nvSpPr>
        <p:spPr>
          <a:ln/>
        </p:spPr>
      </p:sp>
      <p:sp>
        <p:nvSpPr>
          <p:cNvPr id="1433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latin typeface="Arial" panose="020B0604020202020204" pitchFamily="34" charset="0"/>
            </a:endParaRPr>
          </a:p>
        </p:txBody>
      </p:sp>
      <p:sp>
        <p:nvSpPr>
          <p:cNvPr id="1434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A65EF63E-D769-4288-BF50-9F66FA0E2DB3}" type="slidenum">
              <a:rPr lang="en-US" altLang="en-US" smtClean="0"/>
              <a:pPr>
                <a:spcBef>
                  <a:spcPct val="0"/>
                </a:spcBef>
              </a:pPr>
              <a:t>7</a:t>
            </a:fld>
            <a:endParaRPr lang="en-US" alt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p:cNvSpPr>
            <a:spLocks noGrp="1" noRot="1" noChangeAspect="1" noTextEdit="1"/>
          </p:cNvSpPr>
          <p:nvPr>
            <p:ph type="sldImg"/>
          </p:nvPr>
        </p:nvSpPr>
        <p:spPr>
          <a:ln/>
        </p:spPr>
      </p:sp>
      <p:sp>
        <p:nvSpPr>
          <p:cNvPr id="1638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latin typeface="Arial" panose="020B0604020202020204" pitchFamily="34" charset="0"/>
            </a:endParaRPr>
          </a:p>
        </p:txBody>
      </p:sp>
      <p:sp>
        <p:nvSpPr>
          <p:cNvPr id="1638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FAF4FF07-3CE4-448F-907E-E3AB817098A3}" type="slidenum">
              <a:rPr lang="en-US" altLang="en-US" smtClean="0"/>
              <a:pPr>
                <a:spcBef>
                  <a:spcPct val="0"/>
                </a:spcBef>
              </a:pPr>
              <a:t>8</a:t>
            </a:fld>
            <a:endParaRPr lang="en-US" alt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Image Placeholder 1"/>
          <p:cNvSpPr>
            <a:spLocks noGrp="1" noRot="1" noChangeAspect="1" noTextEdit="1"/>
          </p:cNvSpPr>
          <p:nvPr>
            <p:ph type="sldImg"/>
          </p:nvPr>
        </p:nvSpPr>
        <p:spPr>
          <a:ln/>
        </p:spPr>
      </p:sp>
      <p:sp>
        <p:nvSpPr>
          <p:cNvPr id="1843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latin typeface="Arial" panose="020B0604020202020204" pitchFamily="34" charset="0"/>
            </a:endParaRPr>
          </a:p>
        </p:txBody>
      </p:sp>
      <p:sp>
        <p:nvSpPr>
          <p:cNvPr id="1843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1BCEE9CC-06CD-4448-A766-E1BCA6705735}" type="slidenum">
              <a:rPr lang="en-US" altLang="en-US" smtClean="0"/>
              <a:pPr>
                <a:spcBef>
                  <a:spcPct val="0"/>
                </a:spcBef>
              </a:pPr>
              <a:t>9</a:t>
            </a:fld>
            <a:endParaRPr lang="en-US" alt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p:cNvSpPr>
            <a:spLocks noGrp="1" noRot="1" noChangeAspect="1" noTextEdit="1"/>
          </p:cNvSpPr>
          <p:nvPr>
            <p:ph type="sldImg"/>
          </p:nvPr>
        </p:nvSpPr>
        <p:spPr>
          <a:ln/>
        </p:spPr>
      </p:sp>
      <p:sp>
        <p:nvSpPr>
          <p:cNvPr id="2048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latin typeface="Arial" panose="020B0604020202020204" pitchFamily="34" charset="0"/>
            </a:endParaRPr>
          </a:p>
        </p:txBody>
      </p:sp>
      <p:sp>
        <p:nvSpPr>
          <p:cNvPr id="2048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2F2496B5-49FA-424E-9B11-71068E6B8F78}" type="slidenum">
              <a:rPr lang="en-US" altLang="en-US" smtClean="0"/>
              <a:pPr>
                <a:spcBef>
                  <a:spcPct val="0"/>
                </a:spcBef>
              </a:pPr>
              <a:t>10</a:t>
            </a:fld>
            <a:endParaRPr lang="en-US" alt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Image Placeholder 1"/>
          <p:cNvSpPr>
            <a:spLocks noGrp="1" noRot="1" noChangeAspect="1" noTextEdit="1"/>
          </p:cNvSpPr>
          <p:nvPr>
            <p:ph type="sldImg"/>
          </p:nvPr>
        </p:nvSpPr>
        <p:spPr>
          <a:ln/>
        </p:spPr>
      </p:sp>
      <p:sp>
        <p:nvSpPr>
          <p:cNvPr id="2253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latin typeface="Arial" panose="020B0604020202020204" pitchFamily="34" charset="0"/>
            </a:endParaRPr>
          </a:p>
        </p:txBody>
      </p:sp>
      <p:sp>
        <p:nvSpPr>
          <p:cNvPr id="2253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C99E6ABC-7494-41E3-BB0C-00DD31890D93}" type="slidenum">
              <a:rPr lang="en-US" altLang="en-US" smtClean="0"/>
              <a:pPr>
                <a:spcBef>
                  <a:spcPct val="0"/>
                </a:spcBef>
              </a:pPr>
              <a:t>11</a:t>
            </a:fld>
            <a:endParaRPr lang="en-US" alt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a:ln/>
        </p:spPr>
      </p:sp>
      <p:sp>
        <p:nvSpPr>
          <p:cNvPr id="2457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latin typeface="Arial" panose="020B0604020202020204" pitchFamily="34" charset="0"/>
            </a:endParaRPr>
          </a:p>
        </p:txBody>
      </p:sp>
      <p:sp>
        <p:nvSpPr>
          <p:cNvPr id="2458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CD8F231A-084D-48D1-9C8A-0AE3CAF17866}" type="slidenum">
              <a:rPr lang="en-US" altLang="en-US" smtClean="0"/>
              <a:pPr>
                <a:spcBef>
                  <a:spcPct val="0"/>
                </a:spcBef>
              </a:pPr>
              <a:t>12</a:t>
            </a:fld>
            <a:endParaRPr lang="en-US" alt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TextEdit="1"/>
          </p:cNvSpPr>
          <p:nvPr>
            <p:ph type="sldImg"/>
          </p:nvPr>
        </p:nvSpPr>
        <p:spPr>
          <a:ln/>
        </p:spPr>
      </p:sp>
      <p:sp>
        <p:nvSpPr>
          <p:cNvPr id="2662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latin typeface="Arial" panose="020B0604020202020204" pitchFamily="34" charset="0"/>
            </a:endParaRPr>
          </a:p>
        </p:txBody>
      </p:sp>
      <p:sp>
        <p:nvSpPr>
          <p:cNvPr id="2662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A0C10DDB-175F-458B-A866-7A6721F72E2F}" type="slidenum">
              <a:rPr lang="en-US" altLang="en-US" smtClean="0"/>
              <a:pPr>
                <a:spcBef>
                  <a:spcPct val="0"/>
                </a:spcBef>
              </a:pPr>
              <a:t>13</a:t>
            </a:fld>
            <a:endParaRPr lang="en-US"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2"/>
          <p:cNvSpPr>
            <a:spLocks noChangeArrowheads="1"/>
          </p:cNvSpPr>
          <p:nvPr/>
        </p:nvSpPr>
        <p:spPr bwMode="auto">
          <a:xfrm>
            <a:off x="381000" y="990600"/>
            <a:ext cx="76200" cy="5105400"/>
          </a:xfrm>
          <a:prstGeom prst="rect">
            <a:avLst/>
          </a:prstGeom>
          <a:solidFill>
            <a:schemeClr val="bg2"/>
          </a:solidFill>
          <a:ln>
            <a:noFill/>
          </a:ln>
          <a:extLst/>
        </p:spPr>
        <p:txBody>
          <a:bodyPr wrap="none" anchor="ctr"/>
          <a:lstStyle>
            <a:lvl1pPr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pPr algn="ctr" eaLnBrk="1" hangingPunct="1">
              <a:defRPr/>
            </a:pPr>
            <a:endParaRPr lang="en-US" altLang="en-US" sz="2400" smtClean="0"/>
          </a:p>
        </p:txBody>
      </p:sp>
      <p:grpSp>
        <p:nvGrpSpPr>
          <p:cNvPr id="5" name="Group 8"/>
          <p:cNvGrpSpPr>
            <a:grpSpLocks/>
          </p:cNvGrpSpPr>
          <p:nvPr/>
        </p:nvGrpSpPr>
        <p:grpSpPr bwMode="auto">
          <a:xfrm>
            <a:off x="381000" y="304800"/>
            <a:ext cx="8391525" cy="5791200"/>
            <a:chOff x="240" y="192"/>
            <a:chExt cx="5286" cy="3648"/>
          </a:xfrm>
        </p:grpSpPr>
        <p:sp>
          <p:nvSpPr>
            <p:cNvPr id="6" name="Rectangle 9"/>
            <p:cNvSpPr>
              <a:spLocks noChangeArrowheads="1"/>
            </p:cNvSpPr>
            <p:nvPr/>
          </p:nvSpPr>
          <p:spPr bwMode="auto">
            <a:xfrm flipV="1">
              <a:off x="5236" y="192"/>
              <a:ext cx="288" cy="288"/>
            </a:xfrm>
            <a:prstGeom prst="rect">
              <a:avLst/>
            </a:prstGeom>
            <a:solidFill>
              <a:schemeClr val="bg2"/>
            </a:solidFill>
            <a:ln w="12700">
              <a:solidFill>
                <a:schemeClr val="tx1"/>
              </a:solidFill>
              <a:miter lim="800000"/>
              <a:headEnd/>
              <a:tailEnd/>
            </a:ln>
          </p:spPr>
          <p:txBody>
            <a:bodyPr rot="10800000" wrap="none" anchor="ctr"/>
            <a:lstStyle>
              <a:lvl1pPr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pPr algn="ctr" eaLnBrk="1" hangingPunct="1">
                <a:defRPr/>
              </a:pPr>
              <a:endParaRPr lang="en-US" altLang="en-US" sz="2400" smtClean="0"/>
            </a:p>
          </p:txBody>
        </p:sp>
        <p:sp>
          <p:nvSpPr>
            <p:cNvPr id="7" name="Rectangle 10"/>
            <p:cNvSpPr>
              <a:spLocks noChangeArrowheads="1"/>
            </p:cNvSpPr>
            <p:nvPr/>
          </p:nvSpPr>
          <p:spPr bwMode="auto">
            <a:xfrm flipV="1">
              <a:off x="240" y="192"/>
              <a:ext cx="5004" cy="288"/>
            </a:xfrm>
            <a:prstGeom prst="rect">
              <a:avLst/>
            </a:prstGeom>
            <a:solidFill>
              <a:schemeClr val="accent2"/>
            </a:solidFill>
            <a:ln w="12700">
              <a:solidFill>
                <a:schemeClr val="tx1"/>
              </a:solidFill>
              <a:miter lim="800000"/>
              <a:headEnd/>
              <a:tailEnd/>
            </a:ln>
          </p:spPr>
          <p:txBody>
            <a:bodyPr wrap="none" anchor="ctr"/>
            <a:lstStyle>
              <a:lvl1pPr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pPr algn="ctr" eaLnBrk="1" hangingPunct="1">
                <a:defRPr/>
              </a:pPr>
              <a:endParaRPr lang="en-US" altLang="en-US" sz="2400" smtClean="0"/>
            </a:p>
          </p:txBody>
        </p:sp>
        <p:sp>
          <p:nvSpPr>
            <p:cNvPr id="8" name="Rectangle 11"/>
            <p:cNvSpPr>
              <a:spLocks noChangeArrowheads="1"/>
            </p:cNvSpPr>
            <p:nvPr/>
          </p:nvSpPr>
          <p:spPr bwMode="auto">
            <a:xfrm flipV="1">
              <a:off x="240" y="480"/>
              <a:ext cx="5004" cy="144"/>
            </a:xfrm>
            <a:prstGeom prst="rect">
              <a:avLst/>
            </a:prstGeom>
            <a:solidFill>
              <a:schemeClr val="bg2"/>
            </a:solidFill>
            <a:ln w="12700">
              <a:solidFill>
                <a:schemeClr val="tx1"/>
              </a:solidFill>
              <a:miter lim="800000"/>
              <a:headEnd/>
              <a:tailEnd/>
            </a:ln>
          </p:spPr>
          <p:txBody>
            <a:bodyPr rot="10800000" wrap="none" anchor="ctr"/>
            <a:lstStyle>
              <a:lvl1pPr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pPr algn="ctr" eaLnBrk="1" hangingPunct="1">
                <a:defRPr/>
              </a:pPr>
              <a:endParaRPr lang="en-US" altLang="en-US" sz="2400" smtClean="0"/>
            </a:p>
          </p:txBody>
        </p:sp>
        <p:sp>
          <p:nvSpPr>
            <p:cNvPr id="9" name="Rectangle 12"/>
            <p:cNvSpPr>
              <a:spLocks noChangeArrowheads="1"/>
            </p:cNvSpPr>
            <p:nvPr/>
          </p:nvSpPr>
          <p:spPr bwMode="auto">
            <a:xfrm flipV="1">
              <a:off x="5242" y="480"/>
              <a:ext cx="282" cy="144"/>
            </a:xfrm>
            <a:prstGeom prst="rect">
              <a:avLst/>
            </a:prstGeom>
            <a:solidFill>
              <a:schemeClr val="accent2"/>
            </a:solidFill>
            <a:ln w="12700">
              <a:solidFill>
                <a:schemeClr val="tx1"/>
              </a:solidFill>
              <a:miter lim="800000"/>
              <a:headEnd/>
              <a:tailEnd/>
            </a:ln>
          </p:spPr>
          <p:txBody>
            <a:bodyPr wrap="none" anchor="ctr"/>
            <a:lstStyle>
              <a:lvl1pPr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pPr algn="ctr" eaLnBrk="1" hangingPunct="1">
                <a:defRPr/>
              </a:pPr>
              <a:endParaRPr lang="en-US" altLang="en-US" sz="2400" smtClean="0"/>
            </a:p>
          </p:txBody>
        </p:sp>
        <p:sp>
          <p:nvSpPr>
            <p:cNvPr id="10" name="Line 13"/>
            <p:cNvSpPr>
              <a:spLocks noChangeShapeType="1"/>
            </p:cNvSpPr>
            <p:nvPr/>
          </p:nvSpPr>
          <p:spPr bwMode="auto">
            <a:xfrm flipH="1">
              <a:off x="480" y="2256"/>
              <a:ext cx="4848" cy="0"/>
            </a:xfrm>
            <a:prstGeom prst="line">
              <a:avLst/>
            </a:prstGeom>
            <a:noFill/>
            <a:ln w="12700">
              <a:solidFill>
                <a:schemeClr val="tx1"/>
              </a:solidFill>
              <a:round/>
              <a:headEnd/>
              <a:tailEnd/>
            </a:ln>
            <a:effectLst/>
          </p:spPr>
          <p:txBody>
            <a:bodyPr/>
            <a:lstStyle/>
            <a:p>
              <a:pPr algn="ctr">
                <a:defRPr/>
              </a:pPr>
              <a:endParaRPr lang="en-US">
                <a:effectLst>
                  <a:outerShdw blurRad="38100" dist="38100" dir="2700000" algn="tl">
                    <a:srgbClr val="000000">
                      <a:alpha val="43137"/>
                    </a:srgbClr>
                  </a:outerShdw>
                </a:effectLst>
              </a:endParaRPr>
            </a:p>
          </p:txBody>
        </p:sp>
        <p:sp>
          <p:nvSpPr>
            <p:cNvPr id="11" name="Rectangle 14"/>
            <p:cNvSpPr>
              <a:spLocks noChangeArrowheads="1"/>
            </p:cNvSpPr>
            <p:nvPr/>
          </p:nvSpPr>
          <p:spPr bwMode="auto">
            <a:xfrm>
              <a:off x="240" y="192"/>
              <a:ext cx="5286" cy="3648"/>
            </a:xfrm>
            <a:prstGeom prst="rect">
              <a:avLst/>
            </a:prstGeom>
            <a:noFill/>
            <a:ln w="12700">
              <a:solidFill>
                <a:schemeClr val="tx1"/>
              </a:solidFill>
              <a:miter lim="800000"/>
              <a:headEnd/>
              <a:tailEnd/>
            </a:ln>
            <a:extLst/>
          </p:spPr>
          <p:txBody>
            <a:bodyPr wrap="none" anchor="ctr"/>
            <a:lstStyle>
              <a:lvl1pPr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pPr algn="ctr" eaLnBrk="1" hangingPunct="1">
                <a:defRPr/>
              </a:pPr>
              <a:endParaRPr lang="en-US" altLang="en-US" sz="2400" smtClean="0"/>
            </a:p>
          </p:txBody>
        </p:sp>
      </p:grpSp>
      <p:sp>
        <p:nvSpPr>
          <p:cNvPr id="8195" name="Rectangle 3"/>
          <p:cNvSpPr>
            <a:spLocks noGrp="1" noChangeArrowheads="1"/>
          </p:cNvSpPr>
          <p:nvPr>
            <p:ph type="ctrTitle"/>
          </p:nvPr>
        </p:nvSpPr>
        <p:spPr>
          <a:xfrm>
            <a:off x="762000" y="1371600"/>
            <a:ext cx="7696200" cy="2057400"/>
          </a:xfrm>
        </p:spPr>
        <p:txBody>
          <a:bodyPr/>
          <a:lstStyle>
            <a:lvl1pPr>
              <a:defRPr sz="5400"/>
            </a:lvl1pPr>
          </a:lstStyle>
          <a:p>
            <a:r>
              <a:rPr lang="en-US"/>
              <a:t>Click to edit Master title style</a:t>
            </a:r>
          </a:p>
        </p:txBody>
      </p:sp>
      <p:sp>
        <p:nvSpPr>
          <p:cNvPr id="8196" name="Rectangle 4"/>
          <p:cNvSpPr>
            <a:spLocks noGrp="1" noChangeArrowheads="1"/>
          </p:cNvSpPr>
          <p:nvPr>
            <p:ph type="subTitle" idx="1"/>
          </p:nvPr>
        </p:nvSpPr>
        <p:spPr>
          <a:xfrm>
            <a:off x="762000" y="3765550"/>
            <a:ext cx="7696200" cy="2057400"/>
          </a:xfrm>
        </p:spPr>
        <p:txBody>
          <a:bodyPr/>
          <a:lstStyle>
            <a:lvl1pPr marL="0" indent="0">
              <a:buFont typeface="Wingdings" pitchFamily="2" charset="2"/>
              <a:buNone/>
              <a:defRPr sz="2800">
                <a:latin typeface="Arial" charset="0"/>
              </a:defRPr>
            </a:lvl1pPr>
          </a:lstStyle>
          <a:p>
            <a:r>
              <a:rPr lang="en-US"/>
              <a:t>Click to edit Master subtitle style</a:t>
            </a:r>
          </a:p>
        </p:txBody>
      </p:sp>
      <p:sp>
        <p:nvSpPr>
          <p:cNvPr id="12" name="Rectangle 5"/>
          <p:cNvSpPr>
            <a:spLocks noGrp="1" noChangeArrowheads="1"/>
          </p:cNvSpPr>
          <p:nvPr>
            <p:ph type="dt" sz="half" idx="10"/>
          </p:nvPr>
        </p:nvSpPr>
        <p:spPr>
          <a:xfrm>
            <a:off x="457200" y="6248400"/>
            <a:ext cx="2133600" cy="457200"/>
          </a:xfrm>
        </p:spPr>
        <p:txBody>
          <a:bodyPr/>
          <a:lstStyle>
            <a:lvl1pPr>
              <a:defRPr/>
            </a:lvl1pPr>
          </a:lstStyle>
          <a:p>
            <a:pPr>
              <a:defRPr/>
            </a:pPr>
            <a:endParaRPr lang="en-US"/>
          </a:p>
        </p:txBody>
      </p:sp>
      <p:sp>
        <p:nvSpPr>
          <p:cNvPr id="13" name="Rectangle 6"/>
          <p:cNvSpPr>
            <a:spLocks noGrp="1" noChangeArrowheads="1"/>
          </p:cNvSpPr>
          <p:nvPr>
            <p:ph type="ftr" sz="quarter" idx="11"/>
          </p:nvPr>
        </p:nvSpPr>
        <p:spPr/>
        <p:txBody>
          <a:bodyPr/>
          <a:lstStyle>
            <a:lvl1pPr>
              <a:defRPr/>
            </a:lvl1pPr>
          </a:lstStyle>
          <a:p>
            <a:pPr>
              <a:defRPr/>
            </a:pPr>
            <a:endParaRPr lang="en-US"/>
          </a:p>
        </p:txBody>
      </p:sp>
      <p:sp>
        <p:nvSpPr>
          <p:cNvPr id="14" name="Rectangle 7"/>
          <p:cNvSpPr>
            <a:spLocks noGrp="1" noChangeArrowheads="1"/>
          </p:cNvSpPr>
          <p:nvPr>
            <p:ph type="sldNum" sz="quarter" idx="12"/>
          </p:nvPr>
        </p:nvSpPr>
        <p:spPr>
          <a:xfrm>
            <a:off x="6553200" y="6248400"/>
            <a:ext cx="2133600" cy="457200"/>
          </a:xfrm>
        </p:spPr>
        <p:txBody>
          <a:bodyPr/>
          <a:lstStyle>
            <a:lvl1pPr>
              <a:defRPr b="1"/>
            </a:lvl1pPr>
          </a:lstStyle>
          <a:p>
            <a:pPr>
              <a:defRPr/>
            </a:pPr>
            <a:fld id="{B1B65B0A-86C4-48BD-9DF5-DD8FFA746C9D}" type="slidenum">
              <a:rPr lang="en-US" altLang="en-US"/>
              <a:pPr>
                <a:defRPr/>
              </a:pPr>
              <a:t>‹#›</a:t>
            </a:fld>
            <a:endParaRPr lang="en-US" altLang="en-US"/>
          </a:p>
        </p:txBody>
      </p:sp>
    </p:spTree>
    <p:extLst>
      <p:ext uri="{BB962C8B-B14F-4D97-AF65-F5344CB8AC3E}">
        <p14:creationId xmlns:p14="http://schemas.microsoft.com/office/powerpoint/2010/main" val="1962951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E21FD0F6-B200-4617-B265-4A346CC2DE6A}" type="slidenum">
              <a:rPr lang="en-US" altLang="en-US"/>
              <a:pPr>
                <a:defRPr/>
              </a:pPr>
              <a:t>‹#›</a:t>
            </a:fld>
            <a:endParaRPr lang="en-US" altLang="en-US"/>
          </a:p>
        </p:txBody>
      </p:sp>
    </p:spTree>
    <p:extLst>
      <p:ext uri="{BB962C8B-B14F-4D97-AF65-F5344CB8AC3E}">
        <p14:creationId xmlns:p14="http://schemas.microsoft.com/office/powerpoint/2010/main" val="14217465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533400"/>
            <a:ext cx="2057400" cy="5597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533400"/>
            <a:ext cx="6019800" cy="5597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2EEABA15-5A50-42BD-AEE1-2E56B5BDC3CF}" type="slidenum">
              <a:rPr lang="en-US" altLang="en-US"/>
              <a:pPr>
                <a:defRPr/>
              </a:pPr>
              <a:t>‹#›</a:t>
            </a:fld>
            <a:endParaRPr lang="en-US" altLang="en-US"/>
          </a:p>
        </p:txBody>
      </p:sp>
    </p:spTree>
    <p:extLst>
      <p:ext uri="{BB962C8B-B14F-4D97-AF65-F5344CB8AC3E}">
        <p14:creationId xmlns:p14="http://schemas.microsoft.com/office/powerpoint/2010/main" val="194015339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533400"/>
            <a:ext cx="8229600" cy="55975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814BC8C4-FDBE-4040-8C23-551819671A93}" type="slidenum">
              <a:rPr lang="en-US" altLang="en-US"/>
              <a:pPr>
                <a:defRPr/>
              </a:pPr>
              <a:t>‹#›</a:t>
            </a:fld>
            <a:endParaRPr lang="en-US" altLang="en-US"/>
          </a:p>
        </p:txBody>
      </p:sp>
    </p:spTree>
    <p:extLst>
      <p:ext uri="{BB962C8B-B14F-4D97-AF65-F5344CB8AC3E}">
        <p14:creationId xmlns:p14="http://schemas.microsoft.com/office/powerpoint/2010/main" val="394901587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828800"/>
            <a:ext cx="4038600" cy="43021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828800"/>
            <a:ext cx="4038600" cy="43021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7CFBAFB2-DD2B-41F0-A094-247BAF2A6915}" type="slidenum">
              <a:rPr lang="en-US" altLang="en-US"/>
              <a:pPr>
                <a:defRPr/>
              </a:pPr>
              <a:t>‹#›</a:t>
            </a:fld>
            <a:endParaRPr lang="en-US" altLang="en-US"/>
          </a:p>
        </p:txBody>
      </p:sp>
    </p:spTree>
    <p:extLst>
      <p:ext uri="{BB962C8B-B14F-4D97-AF65-F5344CB8AC3E}">
        <p14:creationId xmlns:p14="http://schemas.microsoft.com/office/powerpoint/2010/main" val="340230877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11430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457200" y="1828800"/>
            <a:ext cx="8229600" cy="4302125"/>
          </a:xfrm>
        </p:spPr>
        <p:txBody>
          <a:bodyPr/>
          <a:lstStyle/>
          <a:p>
            <a:pPr lvl="0"/>
            <a:endParaRPr lang="en-US" noProof="0" smtClean="0"/>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4A641392-EF64-472D-ABBF-2BC5FD03B68D}" type="slidenum">
              <a:rPr lang="en-US" altLang="en-US"/>
              <a:pPr>
                <a:defRPr/>
              </a:pPr>
              <a:t>‹#›</a:t>
            </a:fld>
            <a:endParaRPr lang="en-US" altLang="en-US"/>
          </a:p>
        </p:txBody>
      </p:sp>
    </p:spTree>
    <p:extLst>
      <p:ext uri="{BB962C8B-B14F-4D97-AF65-F5344CB8AC3E}">
        <p14:creationId xmlns:p14="http://schemas.microsoft.com/office/powerpoint/2010/main" val="199157612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xAndTwoObj" preserve="1">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828800"/>
            <a:ext cx="4038600" cy="43021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48200" y="1828800"/>
            <a:ext cx="4038600" cy="20748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4648200" y="4056063"/>
            <a:ext cx="4038600" cy="207486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Rectangle 4"/>
          <p:cNvSpPr>
            <a:spLocks noGrp="1" noChangeArrowheads="1"/>
          </p:cNvSpPr>
          <p:nvPr>
            <p:ph type="dt" sz="half" idx="10"/>
          </p:nvPr>
        </p:nvSpPr>
        <p:spPr>
          <a:ln/>
        </p:spPr>
        <p:txBody>
          <a:bodyPr/>
          <a:lstStyle>
            <a:lvl1pPr>
              <a:defRPr/>
            </a:lvl1pPr>
          </a:lstStyle>
          <a:p>
            <a:pPr>
              <a:defRPr/>
            </a:pPr>
            <a:endParaRPr lang="en-US"/>
          </a:p>
        </p:txBody>
      </p:sp>
      <p:sp>
        <p:nvSpPr>
          <p:cNvPr id="7" name="Rectangle 5"/>
          <p:cNvSpPr>
            <a:spLocks noGrp="1" noChangeArrowheads="1"/>
          </p:cNvSpPr>
          <p:nvPr>
            <p:ph type="ftr" sz="quarter" idx="11"/>
          </p:nvPr>
        </p:nvSpPr>
        <p:spPr>
          <a:ln/>
        </p:spPr>
        <p:txBody>
          <a:bodyPr/>
          <a:lstStyle>
            <a:lvl1pPr>
              <a:defRPr/>
            </a:lvl1pPr>
          </a:lstStyle>
          <a:p>
            <a:pPr>
              <a:defRPr/>
            </a:pPr>
            <a:endParaRPr lang="en-US"/>
          </a:p>
        </p:txBody>
      </p:sp>
      <p:sp>
        <p:nvSpPr>
          <p:cNvPr id="8" name="Rectangle 6"/>
          <p:cNvSpPr>
            <a:spLocks noGrp="1" noChangeArrowheads="1"/>
          </p:cNvSpPr>
          <p:nvPr>
            <p:ph type="sldNum" sz="quarter" idx="12"/>
          </p:nvPr>
        </p:nvSpPr>
        <p:spPr>
          <a:ln/>
        </p:spPr>
        <p:txBody>
          <a:bodyPr/>
          <a:lstStyle>
            <a:lvl1pPr>
              <a:defRPr/>
            </a:lvl1pPr>
          </a:lstStyle>
          <a:p>
            <a:pPr>
              <a:defRPr/>
            </a:pPr>
            <a:fld id="{70511E00-82A7-4B0F-86FE-CE8D947CA750}" type="slidenum">
              <a:rPr lang="en-US" altLang="en-US"/>
              <a:pPr>
                <a:defRPr/>
              </a:pPr>
              <a:t>‹#›</a:t>
            </a:fld>
            <a:endParaRPr lang="en-US" altLang="en-US"/>
          </a:p>
        </p:txBody>
      </p:sp>
    </p:spTree>
    <p:extLst>
      <p:ext uri="{BB962C8B-B14F-4D97-AF65-F5344CB8AC3E}">
        <p14:creationId xmlns:p14="http://schemas.microsoft.com/office/powerpoint/2010/main" val="5612969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CAB024FA-FDEE-479C-9F0D-8B1DF9D8C5AA}" type="slidenum">
              <a:rPr lang="en-US" altLang="en-US"/>
              <a:pPr>
                <a:defRPr/>
              </a:pPr>
              <a:t>‹#›</a:t>
            </a:fld>
            <a:endParaRPr lang="en-US" altLang="en-US"/>
          </a:p>
        </p:txBody>
      </p:sp>
    </p:spTree>
    <p:extLst>
      <p:ext uri="{BB962C8B-B14F-4D97-AF65-F5344CB8AC3E}">
        <p14:creationId xmlns:p14="http://schemas.microsoft.com/office/powerpoint/2010/main" val="3486725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109B5AE1-19E6-4FB8-AD66-831A0C44A8EA}" type="slidenum">
              <a:rPr lang="en-US" altLang="en-US"/>
              <a:pPr>
                <a:defRPr/>
              </a:pPr>
              <a:t>‹#›</a:t>
            </a:fld>
            <a:endParaRPr lang="en-US" altLang="en-US"/>
          </a:p>
        </p:txBody>
      </p:sp>
    </p:spTree>
    <p:extLst>
      <p:ext uri="{BB962C8B-B14F-4D97-AF65-F5344CB8AC3E}">
        <p14:creationId xmlns:p14="http://schemas.microsoft.com/office/powerpoint/2010/main" val="35230018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828800"/>
            <a:ext cx="4038600" cy="43021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828800"/>
            <a:ext cx="4038600" cy="43021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2C3B3F79-9F8E-4526-A130-AE508B326AE4}" type="slidenum">
              <a:rPr lang="en-US" altLang="en-US"/>
              <a:pPr>
                <a:defRPr/>
              </a:pPr>
              <a:t>‹#›</a:t>
            </a:fld>
            <a:endParaRPr lang="en-US" altLang="en-US"/>
          </a:p>
        </p:txBody>
      </p:sp>
    </p:spTree>
    <p:extLst>
      <p:ext uri="{BB962C8B-B14F-4D97-AF65-F5344CB8AC3E}">
        <p14:creationId xmlns:p14="http://schemas.microsoft.com/office/powerpoint/2010/main" val="13444159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6AB8CD50-2048-4201-B0AF-36CF373A625D}" type="slidenum">
              <a:rPr lang="en-US" altLang="en-US"/>
              <a:pPr>
                <a:defRPr/>
              </a:pPr>
              <a:t>‹#›</a:t>
            </a:fld>
            <a:endParaRPr lang="en-US" altLang="en-US"/>
          </a:p>
        </p:txBody>
      </p:sp>
    </p:spTree>
    <p:extLst>
      <p:ext uri="{BB962C8B-B14F-4D97-AF65-F5344CB8AC3E}">
        <p14:creationId xmlns:p14="http://schemas.microsoft.com/office/powerpoint/2010/main" val="29380612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05BAEE53-0098-4C17-87AB-686D26CA56D0}" type="slidenum">
              <a:rPr lang="en-US" altLang="en-US"/>
              <a:pPr>
                <a:defRPr/>
              </a:pPr>
              <a:t>‹#›</a:t>
            </a:fld>
            <a:endParaRPr lang="en-US" altLang="en-US"/>
          </a:p>
        </p:txBody>
      </p:sp>
    </p:spTree>
    <p:extLst>
      <p:ext uri="{BB962C8B-B14F-4D97-AF65-F5344CB8AC3E}">
        <p14:creationId xmlns:p14="http://schemas.microsoft.com/office/powerpoint/2010/main" val="20412488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1B64D397-8A51-49AE-A739-C4E4C1CF2DBB}" type="slidenum">
              <a:rPr lang="en-US" altLang="en-US"/>
              <a:pPr>
                <a:defRPr/>
              </a:pPr>
              <a:t>‹#›</a:t>
            </a:fld>
            <a:endParaRPr lang="en-US" altLang="en-US"/>
          </a:p>
        </p:txBody>
      </p:sp>
    </p:spTree>
    <p:extLst>
      <p:ext uri="{BB962C8B-B14F-4D97-AF65-F5344CB8AC3E}">
        <p14:creationId xmlns:p14="http://schemas.microsoft.com/office/powerpoint/2010/main" val="3772736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975271E8-2C7F-4E05-B425-EB6307683B98}" type="slidenum">
              <a:rPr lang="en-US" altLang="en-US"/>
              <a:pPr>
                <a:defRPr/>
              </a:pPr>
              <a:t>‹#›</a:t>
            </a:fld>
            <a:endParaRPr lang="en-US" altLang="en-US"/>
          </a:p>
        </p:txBody>
      </p:sp>
    </p:spTree>
    <p:extLst>
      <p:ext uri="{BB962C8B-B14F-4D97-AF65-F5344CB8AC3E}">
        <p14:creationId xmlns:p14="http://schemas.microsoft.com/office/powerpoint/2010/main" val="28926173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A15ADA7C-3028-4E17-824A-D266B796A293}" type="slidenum">
              <a:rPr lang="en-US" altLang="en-US"/>
              <a:pPr>
                <a:defRPr/>
              </a:pPr>
              <a:t>‹#›</a:t>
            </a:fld>
            <a:endParaRPr lang="en-US" altLang="en-US"/>
          </a:p>
        </p:txBody>
      </p:sp>
    </p:spTree>
    <p:extLst>
      <p:ext uri="{BB962C8B-B14F-4D97-AF65-F5344CB8AC3E}">
        <p14:creationId xmlns:p14="http://schemas.microsoft.com/office/powerpoint/2010/main" val="19804196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533400"/>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457200" y="1828800"/>
            <a:ext cx="8229600" cy="4302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7172" name="Rectangle 4"/>
          <p:cNvSpPr>
            <a:spLocks noGrp="1" noChangeArrowheads="1"/>
          </p:cNvSpPr>
          <p:nvPr>
            <p:ph type="dt" sz="half" idx="2"/>
          </p:nvPr>
        </p:nvSpPr>
        <p:spPr bwMode="auto">
          <a:xfrm>
            <a:off x="457200" y="6248400"/>
            <a:ext cx="16764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eaLnBrk="1" hangingPunct="1">
              <a:defRPr sz="1000">
                <a:effectLst/>
                <a:latin typeface="Arial" charset="0"/>
              </a:defRPr>
            </a:lvl1pPr>
          </a:lstStyle>
          <a:p>
            <a:pPr>
              <a:defRPr/>
            </a:pPr>
            <a:endParaRPr lang="en-US"/>
          </a:p>
        </p:txBody>
      </p:sp>
      <p:sp>
        <p:nvSpPr>
          <p:cNvPr id="7173"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000">
                <a:effectLst/>
                <a:latin typeface="Arial" charset="0"/>
              </a:defRPr>
            </a:lvl1pPr>
          </a:lstStyle>
          <a:p>
            <a:pPr>
              <a:defRPr/>
            </a:pPr>
            <a:endParaRPr lang="en-US"/>
          </a:p>
        </p:txBody>
      </p:sp>
      <p:sp>
        <p:nvSpPr>
          <p:cNvPr id="7174" name="Rectangle 6"/>
          <p:cNvSpPr>
            <a:spLocks noGrp="1" noChangeArrowheads="1"/>
          </p:cNvSpPr>
          <p:nvPr>
            <p:ph type="sldNum" sz="quarter" idx="4"/>
          </p:nvPr>
        </p:nvSpPr>
        <p:spPr bwMode="auto">
          <a:xfrm>
            <a:off x="6781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000">
                <a:latin typeface="Arial" panose="020B0604020202020204" pitchFamily="34" charset="0"/>
              </a:defRPr>
            </a:lvl1pPr>
          </a:lstStyle>
          <a:p>
            <a:pPr>
              <a:defRPr/>
            </a:pPr>
            <a:fld id="{80C678A8-D937-4EE3-9D14-B973B7A9D9E9}" type="slidenum">
              <a:rPr lang="en-US" altLang="en-US"/>
              <a:pPr>
                <a:defRPr/>
              </a:pPr>
              <a:t>‹#›</a:t>
            </a:fld>
            <a:endParaRPr lang="en-US" altLang="en-US"/>
          </a:p>
        </p:txBody>
      </p:sp>
      <p:grpSp>
        <p:nvGrpSpPr>
          <p:cNvPr id="1031" name="Group 7"/>
          <p:cNvGrpSpPr>
            <a:grpSpLocks/>
          </p:cNvGrpSpPr>
          <p:nvPr/>
        </p:nvGrpSpPr>
        <p:grpSpPr bwMode="auto">
          <a:xfrm>
            <a:off x="279400" y="152400"/>
            <a:ext cx="8686800" cy="1600200"/>
            <a:chOff x="176" y="96"/>
            <a:chExt cx="5472" cy="1008"/>
          </a:xfrm>
        </p:grpSpPr>
        <p:sp>
          <p:nvSpPr>
            <p:cNvPr id="7176" name="Line 8"/>
            <p:cNvSpPr>
              <a:spLocks noChangeShapeType="1"/>
            </p:cNvSpPr>
            <p:nvPr/>
          </p:nvSpPr>
          <p:spPr bwMode="auto">
            <a:xfrm flipH="1">
              <a:off x="288" y="1104"/>
              <a:ext cx="5232" cy="0"/>
            </a:xfrm>
            <a:prstGeom prst="line">
              <a:avLst/>
            </a:prstGeom>
            <a:noFill/>
            <a:ln w="12700">
              <a:solidFill>
                <a:schemeClr val="tx1"/>
              </a:solidFill>
              <a:round/>
              <a:headEnd/>
              <a:tailEnd/>
            </a:ln>
            <a:effectLst/>
          </p:spPr>
          <p:txBody>
            <a:bodyPr/>
            <a:lstStyle/>
            <a:p>
              <a:pPr algn="ctr">
                <a:defRPr/>
              </a:pPr>
              <a:endParaRPr lang="en-US">
                <a:effectLst>
                  <a:outerShdw blurRad="38100" dist="38100" dir="2700000" algn="tl">
                    <a:srgbClr val="000000">
                      <a:alpha val="43137"/>
                    </a:srgbClr>
                  </a:outerShdw>
                </a:effectLst>
              </a:endParaRPr>
            </a:p>
          </p:txBody>
        </p:sp>
        <p:sp>
          <p:nvSpPr>
            <p:cNvPr id="1033" name="Rectangle 9"/>
            <p:cNvSpPr>
              <a:spLocks noChangeArrowheads="1"/>
            </p:cNvSpPr>
            <p:nvPr/>
          </p:nvSpPr>
          <p:spPr bwMode="auto">
            <a:xfrm>
              <a:off x="5504" y="96"/>
              <a:ext cx="144" cy="144"/>
            </a:xfrm>
            <a:prstGeom prst="rect">
              <a:avLst/>
            </a:prstGeom>
            <a:solidFill>
              <a:schemeClr val="bg2"/>
            </a:solidFill>
            <a:ln w="12700">
              <a:solidFill>
                <a:schemeClr val="tx1"/>
              </a:solidFill>
              <a:miter lim="800000"/>
              <a:headEnd/>
              <a:tailEnd/>
            </a:ln>
          </p:spPr>
          <p:txBody>
            <a:bodyPr wrap="none" anchor="ctr"/>
            <a:lstStyle>
              <a:lvl1pPr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pPr algn="ctr" eaLnBrk="1" hangingPunct="1">
                <a:defRPr/>
              </a:pPr>
              <a:endParaRPr lang="en-US" altLang="en-US" sz="2400" smtClean="0"/>
            </a:p>
          </p:txBody>
        </p:sp>
        <p:sp>
          <p:nvSpPr>
            <p:cNvPr id="1034" name="Rectangle 10"/>
            <p:cNvSpPr>
              <a:spLocks noChangeArrowheads="1"/>
            </p:cNvSpPr>
            <p:nvPr/>
          </p:nvSpPr>
          <p:spPr bwMode="auto">
            <a:xfrm>
              <a:off x="176" y="96"/>
              <a:ext cx="5326" cy="144"/>
            </a:xfrm>
            <a:prstGeom prst="rect">
              <a:avLst/>
            </a:prstGeom>
            <a:solidFill>
              <a:schemeClr val="accent2"/>
            </a:solidFill>
            <a:ln w="12700">
              <a:solidFill>
                <a:schemeClr val="tx1"/>
              </a:solidFill>
              <a:miter lim="800000"/>
              <a:headEnd/>
              <a:tailEnd/>
            </a:ln>
          </p:spPr>
          <p:txBody>
            <a:bodyPr wrap="none" anchor="ctr"/>
            <a:lstStyle>
              <a:lvl1pPr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pPr algn="ctr" eaLnBrk="1" hangingPunct="1">
                <a:defRPr/>
              </a:pPr>
              <a:endParaRPr lang="en-US" altLang="en-US" sz="2400" smtClean="0"/>
            </a:p>
          </p:txBody>
        </p:sp>
        <p:sp>
          <p:nvSpPr>
            <p:cNvPr id="1035" name="Rectangle 11"/>
            <p:cNvSpPr>
              <a:spLocks noChangeArrowheads="1"/>
            </p:cNvSpPr>
            <p:nvPr/>
          </p:nvSpPr>
          <p:spPr bwMode="auto">
            <a:xfrm>
              <a:off x="176" y="240"/>
              <a:ext cx="5326" cy="88"/>
            </a:xfrm>
            <a:prstGeom prst="rect">
              <a:avLst/>
            </a:prstGeom>
            <a:solidFill>
              <a:schemeClr val="bg2"/>
            </a:solidFill>
            <a:ln w="12700">
              <a:solidFill>
                <a:schemeClr val="tx1"/>
              </a:solidFill>
              <a:miter lim="800000"/>
              <a:headEnd/>
              <a:tailEnd/>
            </a:ln>
          </p:spPr>
          <p:txBody>
            <a:bodyPr wrap="none" anchor="ctr"/>
            <a:lstStyle>
              <a:lvl1pPr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pPr algn="ctr" eaLnBrk="1" hangingPunct="1">
                <a:defRPr/>
              </a:pPr>
              <a:endParaRPr lang="en-US" altLang="en-US" sz="2400" smtClean="0"/>
            </a:p>
          </p:txBody>
        </p:sp>
        <p:sp>
          <p:nvSpPr>
            <p:cNvPr id="1036" name="Rectangle 12"/>
            <p:cNvSpPr>
              <a:spLocks noChangeArrowheads="1"/>
            </p:cNvSpPr>
            <p:nvPr/>
          </p:nvSpPr>
          <p:spPr bwMode="auto">
            <a:xfrm>
              <a:off x="5504" y="241"/>
              <a:ext cx="144" cy="86"/>
            </a:xfrm>
            <a:prstGeom prst="rect">
              <a:avLst/>
            </a:prstGeom>
            <a:solidFill>
              <a:schemeClr val="accent2"/>
            </a:solidFill>
            <a:ln w="12700">
              <a:solidFill>
                <a:schemeClr val="tx1"/>
              </a:solidFill>
              <a:miter lim="800000"/>
              <a:headEnd/>
              <a:tailEnd/>
            </a:ln>
          </p:spPr>
          <p:txBody>
            <a:bodyPr wrap="none" anchor="ctr"/>
            <a:lstStyle>
              <a:lvl1pPr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pPr algn="ctr" eaLnBrk="1" hangingPunct="1">
                <a:defRPr/>
              </a:pPr>
              <a:endParaRPr lang="en-US" altLang="en-US" sz="2400" smtClean="0"/>
            </a:p>
          </p:txBody>
        </p:sp>
      </p:grpSp>
    </p:spTree>
  </p:cSld>
  <p:clrMap bg1="lt1" tx1="dk1" bg2="lt2" tx2="dk2" accent1="accent1" accent2="accent2" accent3="accent3" accent4="accent4" accent5="accent5" accent6="accent6" hlink="hlink" folHlink="folHlink"/>
  <p:sldLayoutIdLst>
    <p:sldLayoutId id="2147484637" r:id="rId1"/>
    <p:sldLayoutId id="2147484623" r:id="rId2"/>
    <p:sldLayoutId id="2147484624" r:id="rId3"/>
    <p:sldLayoutId id="2147484625" r:id="rId4"/>
    <p:sldLayoutId id="2147484626" r:id="rId5"/>
    <p:sldLayoutId id="2147484627" r:id="rId6"/>
    <p:sldLayoutId id="2147484628" r:id="rId7"/>
    <p:sldLayoutId id="2147484629" r:id="rId8"/>
    <p:sldLayoutId id="2147484630" r:id="rId9"/>
    <p:sldLayoutId id="2147484631" r:id="rId10"/>
    <p:sldLayoutId id="2147484632" r:id="rId11"/>
    <p:sldLayoutId id="2147484633" r:id="rId12"/>
    <p:sldLayoutId id="2147484634" r:id="rId13"/>
    <p:sldLayoutId id="2147484635" r:id="rId14"/>
    <p:sldLayoutId id="2147484636" r:id="rId15"/>
  </p:sldLayoutIdLst>
  <p:timing>
    <p:tnLst>
      <p:par>
        <p:cTn id="1" dur="indefinite" restart="never" nodeType="tmRoot"/>
      </p:par>
    </p:tnLst>
  </p:timing>
  <p:txStyles>
    <p:titleStyle>
      <a:lvl1pPr algn="l" rtl="0" eaLnBrk="0" fontAlgn="base" hangingPunct="0">
        <a:spcBef>
          <a:spcPct val="0"/>
        </a:spcBef>
        <a:spcAft>
          <a:spcPct val="0"/>
        </a:spcAft>
        <a:defRPr sz="4400">
          <a:solidFill>
            <a:schemeClr val="tx2"/>
          </a:solidFill>
          <a:latin typeface="+mj-lt"/>
          <a:ea typeface="+mj-ea"/>
          <a:cs typeface="+mj-cs"/>
        </a:defRPr>
      </a:lvl1pPr>
      <a:lvl2pPr algn="l" rtl="0" eaLnBrk="0" fontAlgn="base" hangingPunct="0">
        <a:spcBef>
          <a:spcPct val="0"/>
        </a:spcBef>
        <a:spcAft>
          <a:spcPct val="0"/>
        </a:spcAft>
        <a:defRPr sz="4400">
          <a:solidFill>
            <a:schemeClr val="tx2"/>
          </a:solidFill>
          <a:latin typeface="Times New Roman" pitchFamily="18" charset="0"/>
        </a:defRPr>
      </a:lvl2pPr>
      <a:lvl3pPr algn="l" rtl="0" eaLnBrk="0" fontAlgn="base" hangingPunct="0">
        <a:spcBef>
          <a:spcPct val="0"/>
        </a:spcBef>
        <a:spcAft>
          <a:spcPct val="0"/>
        </a:spcAft>
        <a:defRPr sz="4400">
          <a:solidFill>
            <a:schemeClr val="tx2"/>
          </a:solidFill>
          <a:latin typeface="Times New Roman" pitchFamily="18" charset="0"/>
        </a:defRPr>
      </a:lvl3pPr>
      <a:lvl4pPr algn="l" rtl="0" eaLnBrk="0" fontAlgn="base" hangingPunct="0">
        <a:spcBef>
          <a:spcPct val="0"/>
        </a:spcBef>
        <a:spcAft>
          <a:spcPct val="0"/>
        </a:spcAft>
        <a:defRPr sz="4400">
          <a:solidFill>
            <a:schemeClr val="tx2"/>
          </a:solidFill>
          <a:latin typeface="Times New Roman" pitchFamily="18" charset="0"/>
        </a:defRPr>
      </a:lvl4pPr>
      <a:lvl5pPr algn="l" rtl="0" eaLnBrk="0" fontAlgn="base" hangingPunct="0">
        <a:spcBef>
          <a:spcPct val="0"/>
        </a:spcBef>
        <a:spcAft>
          <a:spcPct val="0"/>
        </a:spcAft>
        <a:defRPr sz="4400">
          <a:solidFill>
            <a:schemeClr val="tx2"/>
          </a:solidFill>
          <a:latin typeface="Times New Roman" pitchFamily="18" charset="0"/>
        </a:defRPr>
      </a:lvl5pPr>
      <a:lvl6pPr marL="457200" algn="l" rtl="0" fontAlgn="base">
        <a:spcBef>
          <a:spcPct val="0"/>
        </a:spcBef>
        <a:spcAft>
          <a:spcPct val="0"/>
        </a:spcAft>
        <a:defRPr sz="4400">
          <a:solidFill>
            <a:schemeClr val="tx2"/>
          </a:solidFill>
          <a:latin typeface="Times New Roman" pitchFamily="18" charset="0"/>
        </a:defRPr>
      </a:lvl6pPr>
      <a:lvl7pPr marL="914400" algn="l" rtl="0" fontAlgn="base">
        <a:spcBef>
          <a:spcPct val="0"/>
        </a:spcBef>
        <a:spcAft>
          <a:spcPct val="0"/>
        </a:spcAft>
        <a:defRPr sz="4400">
          <a:solidFill>
            <a:schemeClr val="tx2"/>
          </a:solidFill>
          <a:latin typeface="Times New Roman" pitchFamily="18" charset="0"/>
        </a:defRPr>
      </a:lvl7pPr>
      <a:lvl8pPr marL="1371600" algn="l" rtl="0" fontAlgn="base">
        <a:spcBef>
          <a:spcPct val="0"/>
        </a:spcBef>
        <a:spcAft>
          <a:spcPct val="0"/>
        </a:spcAft>
        <a:defRPr sz="4400">
          <a:solidFill>
            <a:schemeClr val="tx2"/>
          </a:solidFill>
          <a:latin typeface="Times New Roman" pitchFamily="18" charset="0"/>
        </a:defRPr>
      </a:lvl8pPr>
      <a:lvl9pPr marL="1828800" algn="l" rtl="0" fontAlgn="base">
        <a:spcBef>
          <a:spcPct val="0"/>
        </a:spcBef>
        <a:spcAft>
          <a:spcPct val="0"/>
        </a:spcAft>
        <a:defRPr sz="4400">
          <a:solidFill>
            <a:schemeClr val="tx2"/>
          </a:solidFill>
          <a:latin typeface="Times New Roman" pitchFamily="18" charset="0"/>
        </a:defRPr>
      </a:lvl9pPr>
    </p:titleStyle>
    <p:bodyStyle>
      <a:lvl1pPr marL="469900" indent="-469900" algn="l" rtl="0" eaLnBrk="0" fontAlgn="base" hangingPunct="0">
        <a:spcBef>
          <a:spcPct val="20000"/>
        </a:spcBef>
        <a:spcAft>
          <a:spcPct val="0"/>
        </a:spcAft>
        <a:buClr>
          <a:schemeClr val="bg2"/>
        </a:buClr>
        <a:buSzPct val="70000"/>
        <a:buFont typeface="Wingdings" panose="05000000000000000000" pitchFamily="2" charset="2"/>
        <a:buChar char="o"/>
        <a:defRPr sz="3200">
          <a:solidFill>
            <a:schemeClr val="tx1"/>
          </a:solidFill>
          <a:latin typeface="+mn-lt"/>
          <a:ea typeface="+mn-ea"/>
          <a:cs typeface="+mn-cs"/>
        </a:defRPr>
      </a:lvl1pPr>
      <a:lvl2pPr marL="908050" indent="-436563" algn="l" rtl="0" eaLnBrk="0" fontAlgn="base" hangingPunct="0">
        <a:spcBef>
          <a:spcPct val="20000"/>
        </a:spcBef>
        <a:spcAft>
          <a:spcPct val="0"/>
        </a:spcAft>
        <a:buClr>
          <a:schemeClr val="accent2"/>
        </a:buClr>
        <a:buSzPct val="75000"/>
        <a:buFont typeface="Wingdings" panose="05000000000000000000" pitchFamily="2" charset="2"/>
        <a:buChar char="n"/>
        <a:defRPr sz="2800">
          <a:solidFill>
            <a:schemeClr val="tx1"/>
          </a:solidFill>
          <a:latin typeface="+mn-lt"/>
        </a:defRPr>
      </a:lvl2pPr>
      <a:lvl3pPr marL="1377950" indent="-468313" algn="l" rtl="0" eaLnBrk="0" fontAlgn="base" hangingPunct="0">
        <a:spcBef>
          <a:spcPct val="20000"/>
        </a:spcBef>
        <a:spcAft>
          <a:spcPct val="0"/>
        </a:spcAft>
        <a:buClr>
          <a:schemeClr val="bg2"/>
        </a:buClr>
        <a:buSzPct val="65000"/>
        <a:buFont typeface="Wingdings" panose="05000000000000000000" pitchFamily="2" charset="2"/>
        <a:buChar char="o"/>
        <a:defRPr sz="2400">
          <a:solidFill>
            <a:schemeClr val="tx1"/>
          </a:solidFill>
          <a:latin typeface="+mn-lt"/>
        </a:defRPr>
      </a:lvl3pPr>
      <a:lvl4pPr marL="1827213" indent="-438150" algn="l" rtl="0" eaLnBrk="0" fontAlgn="base" hangingPunct="0">
        <a:spcBef>
          <a:spcPct val="20000"/>
        </a:spcBef>
        <a:spcAft>
          <a:spcPct val="0"/>
        </a:spcAft>
        <a:buClr>
          <a:schemeClr val="accent2"/>
        </a:buClr>
        <a:buSzPct val="75000"/>
        <a:buFont typeface="Wingdings" panose="05000000000000000000" pitchFamily="2" charset="2"/>
        <a:buChar char="n"/>
        <a:defRPr sz="2000">
          <a:solidFill>
            <a:schemeClr val="tx1"/>
          </a:solidFill>
          <a:latin typeface="+mn-lt"/>
        </a:defRPr>
      </a:lvl4pPr>
      <a:lvl5pPr marL="2297113" indent="-468313" algn="l" rtl="0" eaLnBrk="0" fontAlgn="base" hangingPunct="0">
        <a:spcBef>
          <a:spcPct val="20000"/>
        </a:spcBef>
        <a:spcAft>
          <a:spcPct val="0"/>
        </a:spcAft>
        <a:buClr>
          <a:schemeClr val="accent1"/>
        </a:buClr>
        <a:buSzPct val="50000"/>
        <a:buFont typeface="Wingdings" panose="05000000000000000000" pitchFamily="2" charset="2"/>
        <a:buChar char="o"/>
        <a:defRPr sz="2000">
          <a:solidFill>
            <a:schemeClr val="tx1"/>
          </a:solidFill>
          <a:latin typeface="+mn-lt"/>
        </a:defRPr>
      </a:lvl5pPr>
      <a:lvl6pPr marL="2754313" indent="-468313" algn="l" rtl="0" fontAlgn="base">
        <a:spcBef>
          <a:spcPct val="20000"/>
        </a:spcBef>
        <a:spcAft>
          <a:spcPct val="0"/>
        </a:spcAft>
        <a:buClr>
          <a:schemeClr val="accent1"/>
        </a:buClr>
        <a:buSzPct val="50000"/>
        <a:buFont typeface="Wingdings" pitchFamily="2" charset="2"/>
        <a:buChar char="o"/>
        <a:defRPr sz="2000">
          <a:solidFill>
            <a:schemeClr val="tx1"/>
          </a:solidFill>
          <a:latin typeface="+mn-lt"/>
        </a:defRPr>
      </a:lvl6pPr>
      <a:lvl7pPr marL="3211513" indent="-468313" algn="l" rtl="0" fontAlgn="base">
        <a:spcBef>
          <a:spcPct val="20000"/>
        </a:spcBef>
        <a:spcAft>
          <a:spcPct val="0"/>
        </a:spcAft>
        <a:buClr>
          <a:schemeClr val="accent1"/>
        </a:buClr>
        <a:buSzPct val="50000"/>
        <a:buFont typeface="Wingdings" pitchFamily="2" charset="2"/>
        <a:buChar char="o"/>
        <a:defRPr sz="2000">
          <a:solidFill>
            <a:schemeClr val="tx1"/>
          </a:solidFill>
          <a:latin typeface="+mn-lt"/>
        </a:defRPr>
      </a:lvl7pPr>
      <a:lvl8pPr marL="3668713" indent="-468313" algn="l" rtl="0" fontAlgn="base">
        <a:spcBef>
          <a:spcPct val="20000"/>
        </a:spcBef>
        <a:spcAft>
          <a:spcPct val="0"/>
        </a:spcAft>
        <a:buClr>
          <a:schemeClr val="accent1"/>
        </a:buClr>
        <a:buSzPct val="50000"/>
        <a:buFont typeface="Wingdings" pitchFamily="2" charset="2"/>
        <a:buChar char="o"/>
        <a:defRPr sz="2000">
          <a:solidFill>
            <a:schemeClr val="tx1"/>
          </a:solidFill>
          <a:latin typeface="+mn-lt"/>
        </a:defRPr>
      </a:lvl8pPr>
      <a:lvl9pPr marL="4125913" indent="-468313" algn="l" rtl="0" fontAlgn="base">
        <a:spcBef>
          <a:spcPct val="20000"/>
        </a:spcBef>
        <a:spcAft>
          <a:spcPct val="0"/>
        </a:spcAft>
        <a:buClr>
          <a:schemeClr val="accent1"/>
        </a:buClr>
        <a:buSzPct val="50000"/>
        <a:buFont typeface="Wingdings" pitchFamily="2" charset="2"/>
        <a:buChar char="o"/>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6.xml"/><Relationship Id="rId1" Type="http://schemas.openxmlformats.org/officeDocument/2006/relationships/slideLayout" Target="../slideLayouts/slideLayout12.xml"/><Relationship Id="rId4" Type="http://schemas.openxmlformats.org/officeDocument/2006/relationships/image" Target="http://www.hieuhoc.com/Photos/hinh693.jpg" TargetMode="External"/></Relationships>
</file>

<file path=ppt/slides/_rels/slide1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7.xml"/><Relationship Id="rId1" Type="http://schemas.openxmlformats.org/officeDocument/2006/relationships/slideLayout" Target="../slideLayouts/slideLayout12.xml"/><Relationship Id="rId4" Type="http://schemas.openxmlformats.org/officeDocument/2006/relationships/image" Target="http://www.hieuhoc.com/Photos/hinh694.jpg" TargetMode="External"/></Relationships>
</file>

<file path=ppt/slides/_rels/slide12.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8.xml"/><Relationship Id="rId1" Type="http://schemas.openxmlformats.org/officeDocument/2006/relationships/slideLayout" Target="../slideLayouts/slideLayout12.xml"/><Relationship Id="rId5" Type="http://schemas.openxmlformats.org/officeDocument/2006/relationships/image" Target="http://www.hieuhoc.com/Photos/hinh694.jpg" TargetMode="External"/><Relationship Id="rId4" Type="http://schemas.openxmlformats.org/officeDocument/2006/relationships/image" Target="../media/image2.jpeg"/></Relationships>
</file>

<file path=ppt/slides/_rels/slide1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9.xml"/><Relationship Id="rId1" Type="http://schemas.openxmlformats.org/officeDocument/2006/relationships/slideLayout" Target="../slideLayouts/slideLayout12.xml"/><Relationship Id="rId4" Type="http://schemas.openxmlformats.org/officeDocument/2006/relationships/image" Target="http://www.hieuhoc.com/Photos/hinh694.jpg" TargetMode="External"/></Relationships>
</file>

<file path=ppt/slides/_rels/slide1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0.xml"/><Relationship Id="rId1" Type="http://schemas.openxmlformats.org/officeDocument/2006/relationships/slideLayout" Target="../slideLayouts/slideLayout12.xml"/><Relationship Id="rId4" Type="http://schemas.openxmlformats.org/officeDocument/2006/relationships/image" Target="http://www.hieuhoc.com/Photos/hinh696.JPG" TargetMode="External"/></Relationships>
</file>

<file path=ppt/slides/_rels/slide1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1.xml"/><Relationship Id="rId1" Type="http://schemas.openxmlformats.org/officeDocument/2006/relationships/slideLayout" Target="../slideLayouts/slideLayout12.xml"/><Relationship Id="rId5" Type="http://schemas.openxmlformats.org/officeDocument/2006/relationships/image" Target="../media/image12.png"/><Relationship Id="rId4" Type="http://schemas.openxmlformats.org/officeDocument/2006/relationships/image" Target="http://www.hieuhoc.com/Photos/hinh696.JPG" TargetMode="External"/></Relationships>
</file>

<file path=ppt/slides/_rels/slide1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2.xml"/><Relationship Id="rId1" Type="http://schemas.openxmlformats.org/officeDocument/2006/relationships/slideLayout" Target="../slideLayouts/slideLayout12.xml"/><Relationship Id="rId5" Type="http://schemas.openxmlformats.org/officeDocument/2006/relationships/image" Target="../media/image12.png"/><Relationship Id="rId4" Type="http://schemas.openxmlformats.org/officeDocument/2006/relationships/image" Target="http://www.hieuhoc.com/Photos/hinh696.JPG" TargetMode="External"/></Relationships>
</file>

<file path=ppt/slides/_rels/slide1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3.xml"/><Relationship Id="rId1" Type="http://schemas.openxmlformats.org/officeDocument/2006/relationships/slideLayout" Target="../slideLayouts/slideLayout12.xml"/><Relationship Id="rId4" Type="http://schemas.openxmlformats.org/officeDocument/2006/relationships/image" Target="http://www.hieuhoc.com/Photos/hinh695.JPG" TargetMode="External"/></Relationships>
</file>

<file path=ppt/slides/_rels/slide18.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14.xml"/><Relationship Id="rId1" Type="http://schemas.openxmlformats.org/officeDocument/2006/relationships/slideLayout" Target="../slideLayouts/slideLayout12.xml"/><Relationship Id="rId5" Type="http://schemas.openxmlformats.org/officeDocument/2006/relationships/image" Target="http://www.hieuhoc.com/Photos/hinh695.JPG" TargetMode="External"/><Relationship Id="rId4" Type="http://schemas.openxmlformats.org/officeDocument/2006/relationships/image" Target="../media/image3.jpeg"/></Relationships>
</file>

<file path=ppt/slides/_rels/slide19.xml.rels><?xml version="1.0" encoding="UTF-8" standalone="yes"?>
<Relationships xmlns="http://schemas.openxmlformats.org/package/2006/relationships"><Relationship Id="rId8" Type="http://schemas.openxmlformats.org/officeDocument/2006/relationships/image" Target="http://www.hieuhoc.com/Photos/hinh694.jpg" TargetMode="External"/><Relationship Id="rId3" Type="http://schemas.openxmlformats.org/officeDocument/2006/relationships/image" Target="../media/image3.jpeg"/><Relationship Id="rId7" Type="http://schemas.openxmlformats.org/officeDocument/2006/relationships/image" Target="../media/image2.jpeg"/><Relationship Id="rId2" Type="http://schemas.openxmlformats.org/officeDocument/2006/relationships/notesSlide" Target="../notesSlides/notesSlide15.xml"/><Relationship Id="rId1" Type="http://schemas.openxmlformats.org/officeDocument/2006/relationships/slideLayout" Target="../slideLayouts/slideLayout12.xml"/><Relationship Id="rId6" Type="http://schemas.openxmlformats.org/officeDocument/2006/relationships/image" Target="http://www.hieuhoc.com/Photos/hinh696.JPG" TargetMode="External"/><Relationship Id="rId5" Type="http://schemas.openxmlformats.org/officeDocument/2006/relationships/image" Target="../media/image4.jpeg"/><Relationship Id="rId4" Type="http://schemas.openxmlformats.org/officeDocument/2006/relationships/image" Target="http://www.hieuhoc.com/Photos/hinh695.JPG"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6.xml"/><Relationship Id="rId1" Type="http://schemas.openxmlformats.org/officeDocument/2006/relationships/slideLayout" Target="../slideLayouts/slideLayout12.xml"/><Relationship Id="rId4" Type="http://schemas.openxmlformats.org/officeDocument/2006/relationships/image" Target="http://www.hieuhoc.com/Photos/hinh697.JPG" TargetMode="External"/></Relationships>
</file>

<file path=ppt/slides/_rels/slide21.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17.xml"/><Relationship Id="rId1" Type="http://schemas.openxmlformats.org/officeDocument/2006/relationships/slideLayout" Target="../slideLayouts/slideLayout12.xml"/><Relationship Id="rId5" Type="http://schemas.openxmlformats.org/officeDocument/2006/relationships/image" Target="http://www.hieuhoc.com/Photos/hinh697.JPG" TargetMode="External"/><Relationship Id="rId4" Type="http://schemas.openxmlformats.org/officeDocument/2006/relationships/image" Target="../media/image5.jpeg"/></Relationships>
</file>

<file path=ppt/slides/_rels/slide2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8.xml"/><Relationship Id="rId1" Type="http://schemas.openxmlformats.org/officeDocument/2006/relationships/slideLayout" Target="../slideLayouts/slideLayout12.xml"/><Relationship Id="rId4" Type="http://schemas.openxmlformats.org/officeDocument/2006/relationships/image" Target="http://www.hieuhoc.com/Photos/hinh697.JPG" TargetMode="External"/></Relationships>
</file>

<file path=ppt/slides/_rels/slide23.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19.xml"/><Relationship Id="rId1" Type="http://schemas.openxmlformats.org/officeDocument/2006/relationships/slideLayout" Target="../slideLayouts/slideLayout12.xml"/><Relationship Id="rId4" Type="http://schemas.openxmlformats.org/officeDocument/2006/relationships/image" Target="http://www.hieuhoc.com/Photos/hinh698.JPG" TargetMode="External"/></Relationships>
</file>

<file path=ppt/slides/_rels/slide24.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20.xml"/><Relationship Id="rId1" Type="http://schemas.openxmlformats.org/officeDocument/2006/relationships/slideLayout" Target="../slideLayouts/slideLayout12.xml"/><Relationship Id="rId4" Type="http://schemas.openxmlformats.org/officeDocument/2006/relationships/image" Target="http://www.hieuhoc.com/Photos/hinh698.JPG" TargetMode="Externa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15.gif"/><Relationship Id="rId2" Type="http://schemas.openxmlformats.org/officeDocument/2006/relationships/notesSlide" Target="../notesSlides/notesSlide21.xml"/><Relationship Id="rId1" Type="http://schemas.openxmlformats.org/officeDocument/2006/relationships/slideLayout" Target="../slideLayouts/slideLayout1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8" Type="http://schemas.openxmlformats.org/officeDocument/2006/relationships/image" Target="../media/image21.jpeg"/><Relationship Id="rId3" Type="http://schemas.openxmlformats.org/officeDocument/2006/relationships/image" Target="../media/image16.jpeg"/><Relationship Id="rId7" Type="http://schemas.openxmlformats.org/officeDocument/2006/relationships/image" Target="../media/image20.jpeg"/><Relationship Id="rId2" Type="http://schemas.openxmlformats.org/officeDocument/2006/relationships/notesSlide" Target="../notesSlides/notesSlide22.xml"/><Relationship Id="rId1" Type="http://schemas.openxmlformats.org/officeDocument/2006/relationships/slideLayout" Target="../slideLayouts/slideLayout2.xml"/><Relationship Id="rId6" Type="http://schemas.openxmlformats.org/officeDocument/2006/relationships/image" Target="../media/image19.jpeg"/><Relationship Id="rId5" Type="http://schemas.openxmlformats.org/officeDocument/2006/relationships/image" Target="../media/image18.jpeg"/><Relationship Id="rId4" Type="http://schemas.openxmlformats.org/officeDocument/2006/relationships/image" Target="../media/image17.jpeg"/><Relationship Id="rId9" Type="http://schemas.openxmlformats.org/officeDocument/2006/relationships/image" Target="../media/image22.jpeg"/></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8" Type="http://schemas.openxmlformats.org/officeDocument/2006/relationships/image" Target="http://www.hieuhoc.com/Photos/hinh695.JPG" TargetMode="External"/><Relationship Id="rId13" Type="http://schemas.openxmlformats.org/officeDocument/2006/relationships/image" Target="../media/image6.jpeg"/><Relationship Id="rId3" Type="http://schemas.openxmlformats.org/officeDocument/2006/relationships/image" Target="../media/image1.jpeg"/><Relationship Id="rId7" Type="http://schemas.openxmlformats.org/officeDocument/2006/relationships/image" Target="../media/image3.jpeg"/><Relationship Id="rId12" Type="http://schemas.openxmlformats.org/officeDocument/2006/relationships/image" Target="http://www.hieuhoc.com/Photos/hinh697.JPG" TargetMode="External"/><Relationship Id="rId2" Type="http://schemas.openxmlformats.org/officeDocument/2006/relationships/notesSlide" Target="../notesSlides/notesSlide1.xml"/><Relationship Id="rId1" Type="http://schemas.openxmlformats.org/officeDocument/2006/relationships/slideLayout" Target="../slideLayouts/slideLayout12.xml"/><Relationship Id="rId6" Type="http://schemas.openxmlformats.org/officeDocument/2006/relationships/image" Target="http://www.hieuhoc.com/Photos/hinh694.jpg" TargetMode="External"/><Relationship Id="rId11" Type="http://schemas.openxmlformats.org/officeDocument/2006/relationships/image" Target="../media/image5.jpeg"/><Relationship Id="rId5" Type="http://schemas.openxmlformats.org/officeDocument/2006/relationships/image" Target="../media/image2.jpeg"/><Relationship Id="rId15" Type="http://schemas.openxmlformats.org/officeDocument/2006/relationships/image" Target="../media/image7.png"/><Relationship Id="rId10" Type="http://schemas.openxmlformats.org/officeDocument/2006/relationships/image" Target="http://www.hieuhoc.com/Photos/hinh696.JPG" TargetMode="External"/><Relationship Id="rId4" Type="http://schemas.openxmlformats.org/officeDocument/2006/relationships/image" Target="http://www.hieuhoc.com/Photos/hinh693.jpg" TargetMode="External"/><Relationship Id="rId9" Type="http://schemas.openxmlformats.org/officeDocument/2006/relationships/image" Target="../media/image4.jpeg"/><Relationship Id="rId14" Type="http://schemas.openxmlformats.org/officeDocument/2006/relationships/image" Target="http://www.hieuhoc.com/Photos/hinh698.JPG" TargetMode="External"/></Relationships>
</file>

<file path=ppt/slides/_rels/slide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2.xml"/><Relationship Id="rId1" Type="http://schemas.openxmlformats.org/officeDocument/2006/relationships/slideLayout" Target="../slideLayouts/slideLayout13.xml"/><Relationship Id="rId4" Type="http://schemas.openxmlformats.org/officeDocument/2006/relationships/image" Target="../media/image9.gif"/></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xml"/><Relationship Id="rId1" Type="http://schemas.openxmlformats.org/officeDocument/2006/relationships/slideLayout" Target="../slideLayouts/slideLayout12.xml"/><Relationship Id="rId4" Type="http://schemas.openxmlformats.org/officeDocument/2006/relationships/image" Target="http://www.hieuhoc.com/Photos/hinh693.jpg" TargetMode="External"/></Relationships>
</file>

<file path=ppt/slides/_rels/slide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4.xml"/><Relationship Id="rId1" Type="http://schemas.openxmlformats.org/officeDocument/2006/relationships/slideLayout" Target="../slideLayouts/slideLayout12.xml"/><Relationship Id="rId5" Type="http://schemas.openxmlformats.org/officeDocument/2006/relationships/image" Target="../media/image10.png"/><Relationship Id="rId4" Type="http://schemas.openxmlformats.org/officeDocument/2006/relationships/image" Target="http://www.hieuhoc.com/Photos/hinh693.jpg" TargetMode="External"/></Relationships>
</file>

<file path=ppt/slides/_rels/slide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5.xml"/><Relationship Id="rId1" Type="http://schemas.openxmlformats.org/officeDocument/2006/relationships/slideLayout" Target="../slideLayouts/slideLayout12.xml"/><Relationship Id="rId4" Type="http://schemas.openxmlformats.org/officeDocument/2006/relationships/image" Target="http://www.hieuhoc.com/Photos/hinh693.jpg"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ctrTitle"/>
          </p:nvPr>
        </p:nvSpPr>
        <p:spPr>
          <a:xfrm>
            <a:off x="762000" y="1371600"/>
            <a:ext cx="7667625" cy="1414463"/>
          </a:xfrm>
        </p:spPr>
        <p:txBody>
          <a:bodyPr/>
          <a:lstStyle/>
          <a:p>
            <a:r>
              <a:rPr lang="en-US" altLang="en-US" smtClean="0"/>
              <a:t>Các phương pháp tư duy</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9458" name="Picture 3" descr="http://www.hieuhoc.com/Photos/hinh693.jpg"/>
          <p:cNvPicPr>
            <a:picLocks noGrp="1" noChangeAspect="1" noChangeArrowheads="1"/>
          </p:cNvPicPr>
          <p:nvPr>
            <p:ph/>
          </p:nvPr>
        </p:nvPicPr>
        <p:blipFill>
          <a:blip r:embed="rId3" r:link="rId4">
            <a:extLst>
              <a:ext uri="{28A0092B-C50C-407E-A947-70E740481C1C}">
                <a14:useLocalDpi xmlns:a14="http://schemas.microsoft.com/office/drawing/2010/main" val="0"/>
              </a:ext>
            </a:extLst>
          </a:blip>
          <a:srcRect/>
          <a:stretch>
            <a:fillRect/>
          </a:stretch>
        </p:blipFill>
        <p:spPr>
          <a:xfrm>
            <a:off x="6781800" y="0"/>
            <a:ext cx="2362200" cy="1831975"/>
          </a:xfrm>
          <a:solidFill>
            <a:srgbClr val="FFFF00"/>
          </a:solidFill>
        </p:spPr>
      </p:pic>
      <p:sp>
        <p:nvSpPr>
          <p:cNvPr id="109572" name="Text Box 4"/>
          <p:cNvSpPr txBox="1">
            <a:spLocks noChangeArrowheads="1"/>
          </p:cNvSpPr>
          <p:nvPr/>
        </p:nvSpPr>
        <p:spPr bwMode="auto">
          <a:xfrm>
            <a:off x="152400" y="2357438"/>
            <a:ext cx="8839200" cy="3970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bg2"/>
              </a:buClr>
              <a:buSzPct val="70000"/>
              <a:buFont typeface="Wingdings" panose="05000000000000000000" pitchFamily="2" charset="2"/>
              <a:buChar char="o"/>
              <a:defRPr sz="3200">
                <a:solidFill>
                  <a:schemeClr val="tx1"/>
                </a:solidFill>
                <a:latin typeface="Times New Roman" panose="02020603050405020304" pitchFamily="18" charset="0"/>
              </a:defRPr>
            </a:lvl1pPr>
            <a:lvl2pPr marL="742950" indent="-285750">
              <a:spcBef>
                <a:spcPct val="20000"/>
              </a:spcBef>
              <a:buClr>
                <a:schemeClr val="accent2"/>
              </a:buClr>
              <a:buSzPct val="75000"/>
              <a:buFont typeface="Wingdings" panose="05000000000000000000" pitchFamily="2" charset="2"/>
              <a:buChar char="n"/>
              <a:defRPr sz="2800">
                <a:solidFill>
                  <a:schemeClr val="tx1"/>
                </a:solidFill>
                <a:latin typeface="Times New Roman" panose="02020603050405020304" pitchFamily="18" charset="0"/>
              </a:defRPr>
            </a:lvl2pPr>
            <a:lvl3pPr marL="1143000" indent="-228600">
              <a:spcBef>
                <a:spcPct val="20000"/>
              </a:spcBef>
              <a:buClr>
                <a:schemeClr val="bg2"/>
              </a:buClr>
              <a:buSzPct val="65000"/>
              <a:buFont typeface="Wingdings" panose="05000000000000000000" pitchFamily="2" charset="2"/>
              <a:buChar char="o"/>
              <a:defRPr sz="2400">
                <a:solidFill>
                  <a:schemeClr val="tx1"/>
                </a:solidFill>
                <a:latin typeface="Times New Roman" panose="02020603050405020304" pitchFamily="18" charset="0"/>
              </a:defRPr>
            </a:lvl3pPr>
            <a:lvl4pPr marL="1600200" indent="-228600">
              <a:spcBef>
                <a:spcPct val="20000"/>
              </a:spcBef>
              <a:buClr>
                <a:schemeClr val="accent2"/>
              </a:buClr>
              <a:buSzPct val="75000"/>
              <a:buFont typeface="Wingdings" panose="05000000000000000000" pitchFamily="2" charset="2"/>
              <a:buChar char="n"/>
              <a:defRPr sz="2000">
                <a:solidFill>
                  <a:schemeClr val="tx1"/>
                </a:solidFill>
                <a:latin typeface="Times New Roman" panose="02020603050405020304" pitchFamily="18" charset="0"/>
              </a:defRPr>
            </a:lvl4pPr>
            <a:lvl5pPr marL="2057400" indent="-228600">
              <a:spcBef>
                <a:spcPct val="20000"/>
              </a:spcBef>
              <a:buClr>
                <a:schemeClr val="accent1"/>
              </a:buClr>
              <a:buSzPct val="50000"/>
              <a:buFont typeface="Wingdings" panose="05000000000000000000" pitchFamily="2" charset="2"/>
              <a:buChar char="o"/>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o"/>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o"/>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o"/>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o"/>
              <a:defRPr sz="2000">
                <a:solidFill>
                  <a:schemeClr val="tx1"/>
                </a:solidFill>
                <a:latin typeface="Times New Roman" panose="02020603050405020304" pitchFamily="18" charset="0"/>
              </a:defRPr>
            </a:lvl9pPr>
          </a:lstStyle>
          <a:p>
            <a:pPr algn="just">
              <a:spcBef>
                <a:spcPct val="50000"/>
              </a:spcBef>
              <a:buClrTx/>
              <a:buSzTx/>
              <a:buFontTx/>
              <a:buNone/>
            </a:pPr>
            <a:r>
              <a:rPr lang="en-US" altLang="en-US" sz="2800" b="1" i="1">
                <a:solidFill>
                  <a:srgbClr val="006600"/>
                </a:solidFill>
                <a:latin typeface="Arial" panose="020B0604020202020204" pitchFamily="34" charset="0"/>
                <a:cs typeface="Arial" panose="020B0604020202020204" pitchFamily="34" charset="0"/>
              </a:rPr>
              <a:t>… </a:t>
            </a:r>
            <a:r>
              <a:rPr lang="en-US" altLang="en-US" sz="2800" b="1" i="1">
                <a:solidFill>
                  <a:srgbClr val="FF0000"/>
                </a:solidFill>
                <a:latin typeface="Arial" panose="020B0604020202020204" pitchFamily="34" charset="0"/>
                <a:cs typeface="Arial" panose="020B0604020202020204" pitchFamily="34" charset="0"/>
              </a:rPr>
              <a:t>Tất cả các chuyên gia kinh tế</a:t>
            </a:r>
            <a:r>
              <a:rPr lang="en-US" altLang="en-US" sz="2800" b="1" i="1">
                <a:solidFill>
                  <a:srgbClr val="006600"/>
                </a:solidFill>
                <a:latin typeface="Arial" panose="020B0604020202020204" pitchFamily="34" charset="0"/>
                <a:cs typeface="Arial" panose="020B0604020202020204" pitchFamily="34" charset="0"/>
              </a:rPr>
              <a:t> đều dự đoán lãi suất sẽ giảm xuống vào cuối năm.</a:t>
            </a:r>
          </a:p>
          <a:p>
            <a:pPr algn="just">
              <a:spcBef>
                <a:spcPct val="50000"/>
              </a:spcBef>
              <a:buClrTx/>
              <a:buSzTx/>
              <a:buFontTx/>
              <a:buNone/>
            </a:pPr>
            <a:r>
              <a:rPr lang="en-US" altLang="en-US" sz="2800" b="1" i="1">
                <a:solidFill>
                  <a:srgbClr val="006600"/>
                </a:solidFill>
                <a:latin typeface="Arial" panose="020B0604020202020204" pitchFamily="34" charset="0"/>
                <a:cs typeface="Arial" panose="020B0604020202020204" pitchFamily="34" charset="0"/>
              </a:rPr>
              <a:t>… Tôi đã nói chuyện với </a:t>
            </a:r>
            <a:r>
              <a:rPr lang="en-US" altLang="en-US" sz="2800" b="1" i="1">
                <a:solidFill>
                  <a:srgbClr val="FF0000"/>
                </a:solidFill>
                <a:latin typeface="Arial" panose="020B0604020202020204" pitchFamily="34" charset="0"/>
                <a:cs typeface="Arial" panose="020B0604020202020204" pitchFamily="34" charset="0"/>
              </a:rPr>
              <a:t>bốn chuyên gia kinh tế</a:t>
            </a:r>
            <a:r>
              <a:rPr lang="en-US" altLang="en-US" sz="2800" b="1" i="1">
                <a:solidFill>
                  <a:srgbClr val="006600"/>
                </a:solidFill>
                <a:latin typeface="Arial" panose="020B0604020202020204" pitchFamily="34" charset="0"/>
                <a:cs typeface="Arial" panose="020B0604020202020204" pitchFamily="34" charset="0"/>
              </a:rPr>
              <a:t>, mỗi người trong số đó đều tiên đoán lãi suất sẽ hạ xuống từ 5-3% vào cuối năm.</a:t>
            </a:r>
          </a:p>
          <a:p>
            <a:pPr algn="just">
              <a:spcBef>
                <a:spcPct val="50000"/>
              </a:spcBef>
              <a:buClrTx/>
              <a:buSzTx/>
              <a:buFontTx/>
              <a:buNone/>
            </a:pPr>
            <a:r>
              <a:rPr lang="en-US" altLang="en-US" sz="2800" b="1" i="1">
                <a:solidFill>
                  <a:srgbClr val="006600"/>
                </a:solidFill>
                <a:latin typeface="Arial" panose="020B0604020202020204" pitchFamily="34" charset="0"/>
                <a:cs typeface="Arial" panose="020B0604020202020204" pitchFamily="34" charset="0"/>
              </a:rPr>
              <a:t>… Tôi đã tiếp xúc với </a:t>
            </a:r>
            <a:r>
              <a:rPr lang="en-US" altLang="en-US" sz="2800" b="1" i="1">
                <a:solidFill>
                  <a:srgbClr val="FF0000"/>
                </a:solidFill>
                <a:latin typeface="Arial" panose="020B0604020202020204" pitchFamily="34" charset="0"/>
                <a:cs typeface="Arial" panose="020B0604020202020204" pitchFamily="34" charset="0"/>
              </a:rPr>
              <a:t>ông Flint, ông Ziegler, cô Cagliatto </a:t>
            </a:r>
            <a:r>
              <a:rPr lang="en-US" altLang="en-US" sz="2800" b="1" i="1">
                <a:solidFill>
                  <a:srgbClr val="006600"/>
                </a:solidFill>
                <a:latin typeface="Arial" panose="020B0604020202020204" pitchFamily="34" charset="0"/>
                <a:cs typeface="Arial" panose="020B0604020202020204" pitchFamily="34" charset="0"/>
              </a:rPr>
              <a:t>và </a:t>
            </a:r>
            <a:r>
              <a:rPr lang="en-US" altLang="en-US" sz="2800" b="1" i="1">
                <a:solidFill>
                  <a:srgbClr val="FF0000"/>
                </a:solidFill>
                <a:latin typeface="Arial" panose="020B0604020202020204" pitchFamily="34" charset="0"/>
                <a:cs typeface="Arial" panose="020B0604020202020204" pitchFamily="34" charset="0"/>
              </a:rPr>
              <a:t>ông Suarez</a:t>
            </a:r>
            <a:r>
              <a:rPr lang="en-US" altLang="en-US" sz="2800" b="1" i="1">
                <a:solidFill>
                  <a:srgbClr val="006600"/>
                </a:solidFill>
                <a:latin typeface="Arial" panose="020B0604020202020204" pitchFamily="34" charset="0"/>
                <a:cs typeface="Arial" panose="020B0604020202020204" pitchFamily="34" charset="0"/>
              </a:rPr>
              <a:t>, tất cả mọi người đều cho rằng lãi suất sẽ giảm 3% vào cuối năm.</a:t>
            </a:r>
            <a:endParaRPr lang="en-US" altLang="en-US" sz="2800" b="1">
              <a:solidFill>
                <a:srgbClr val="006600"/>
              </a:solidFill>
              <a:latin typeface="Arial" panose="020B0604020202020204" pitchFamily="34" charset="0"/>
              <a:cs typeface="Arial" panose="020B0604020202020204" pitchFamily="34" charset="0"/>
            </a:endParaRPr>
          </a:p>
        </p:txBody>
      </p:sp>
      <p:sp>
        <p:nvSpPr>
          <p:cNvPr id="109575" name="Rectangle 7"/>
          <p:cNvSpPr>
            <a:spLocks noChangeArrowheads="1"/>
          </p:cNvSpPr>
          <p:nvPr/>
        </p:nvSpPr>
        <p:spPr bwMode="auto">
          <a:xfrm>
            <a:off x="357188" y="785813"/>
            <a:ext cx="8458200" cy="609600"/>
          </a:xfrm>
          <a:prstGeom prst="rect">
            <a:avLst/>
          </a:prstGeom>
          <a:noFill/>
          <a:ln w="9525">
            <a:noFill/>
            <a:miter lim="800000"/>
            <a:headEnd/>
            <a:tailEnd/>
          </a:ln>
          <a:effectLst/>
        </p:spPr>
        <p:txBody>
          <a:bodyPr anchor="b"/>
          <a:lstStyle/>
          <a:p>
            <a:pPr eaLnBrk="1" hangingPunct="1">
              <a:defRPr/>
            </a:pPr>
            <a:r>
              <a:rPr lang="en-US" sz="3200" b="1">
                <a:solidFill>
                  <a:srgbClr val="FF0000"/>
                </a:solidFill>
                <a:effectLst>
                  <a:outerShdw blurRad="38100" dist="38100" dir="2700000" algn="tl">
                    <a:srgbClr val="C0C0C0"/>
                  </a:outerShdw>
                </a:effectLst>
                <a:latin typeface="Arial" charset="0"/>
              </a:rPr>
              <a:t>2.3. Sáu chiếc nón tư duy </a:t>
            </a:r>
            <a:r>
              <a:rPr lang="en-US" sz="3200" b="1" i="1">
                <a:solidFill>
                  <a:srgbClr val="0000FF"/>
                </a:solidFill>
                <a:effectLst>
                  <a:outerShdw blurRad="38100" dist="38100" dir="2700000" algn="tl">
                    <a:srgbClr val="C0C0C0"/>
                  </a:outerShdw>
                </a:effectLst>
                <a:latin typeface="Arial" charset="0"/>
              </a:rPr>
              <a:t>(6 thinking hats)</a:t>
            </a:r>
          </a:p>
        </p:txBody>
      </p:sp>
      <p:sp>
        <p:nvSpPr>
          <p:cNvPr id="19461"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0000"/>
              <a:buFont typeface="Wingdings" panose="05000000000000000000" pitchFamily="2" charset="2"/>
              <a:buChar char="o"/>
              <a:defRPr sz="3200">
                <a:solidFill>
                  <a:schemeClr val="tx1"/>
                </a:solidFill>
                <a:latin typeface="Times New Roman" panose="02020603050405020304" pitchFamily="18" charset="0"/>
              </a:defRPr>
            </a:lvl1pPr>
            <a:lvl2pPr marL="742950" indent="-285750">
              <a:spcBef>
                <a:spcPct val="20000"/>
              </a:spcBef>
              <a:buClr>
                <a:schemeClr val="accent2"/>
              </a:buClr>
              <a:buSzPct val="75000"/>
              <a:buFont typeface="Wingdings" panose="05000000000000000000" pitchFamily="2" charset="2"/>
              <a:buChar char="n"/>
              <a:defRPr sz="2800">
                <a:solidFill>
                  <a:schemeClr val="tx1"/>
                </a:solidFill>
                <a:latin typeface="Times New Roman" panose="02020603050405020304" pitchFamily="18" charset="0"/>
              </a:defRPr>
            </a:lvl2pPr>
            <a:lvl3pPr marL="1143000" indent="-228600">
              <a:spcBef>
                <a:spcPct val="20000"/>
              </a:spcBef>
              <a:buClr>
                <a:schemeClr val="bg2"/>
              </a:buClr>
              <a:buSzPct val="65000"/>
              <a:buFont typeface="Wingdings" panose="05000000000000000000" pitchFamily="2" charset="2"/>
              <a:buChar char="o"/>
              <a:defRPr sz="2400">
                <a:solidFill>
                  <a:schemeClr val="tx1"/>
                </a:solidFill>
                <a:latin typeface="Times New Roman" panose="02020603050405020304" pitchFamily="18" charset="0"/>
              </a:defRPr>
            </a:lvl3pPr>
            <a:lvl4pPr marL="1600200" indent="-228600">
              <a:spcBef>
                <a:spcPct val="20000"/>
              </a:spcBef>
              <a:buClr>
                <a:schemeClr val="accent2"/>
              </a:buClr>
              <a:buSzPct val="75000"/>
              <a:buFont typeface="Wingdings" panose="05000000000000000000" pitchFamily="2" charset="2"/>
              <a:buChar char="n"/>
              <a:defRPr sz="2000">
                <a:solidFill>
                  <a:schemeClr val="tx1"/>
                </a:solidFill>
                <a:latin typeface="Times New Roman" panose="02020603050405020304" pitchFamily="18" charset="0"/>
              </a:defRPr>
            </a:lvl4pPr>
            <a:lvl5pPr marL="2057400" indent="-228600">
              <a:spcBef>
                <a:spcPct val="20000"/>
              </a:spcBef>
              <a:buClr>
                <a:schemeClr val="accent1"/>
              </a:buClr>
              <a:buSzPct val="50000"/>
              <a:buFont typeface="Wingdings" panose="05000000000000000000" pitchFamily="2" charset="2"/>
              <a:buChar char="o"/>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o"/>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o"/>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o"/>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o"/>
              <a:defRPr sz="2000">
                <a:solidFill>
                  <a:schemeClr val="tx1"/>
                </a:solidFill>
                <a:latin typeface="Times New Roman" panose="02020603050405020304" pitchFamily="18" charset="0"/>
              </a:defRPr>
            </a:lvl9pPr>
          </a:lstStyle>
          <a:p>
            <a:pPr>
              <a:spcBef>
                <a:spcPct val="0"/>
              </a:spcBef>
              <a:buClrTx/>
              <a:buSzTx/>
              <a:buFontTx/>
              <a:buNone/>
            </a:pPr>
            <a:fld id="{AE0A84D0-D048-4E0D-8B72-BBF14CAC9E64}" type="slidenum">
              <a:rPr lang="en-US" altLang="en-US" sz="1000" smtClean="0">
                <a:latin typeface="Arial" panose="020B0604020202020204" pitchFamily="34" charset="0"/>
              </a:rPr>
              <a:pPr>
                <a:spcBef>
                  <a:spcPct val="0"/>
                </a:spcBef>
                <a:buClrTx/>
                <a:buSzTx/>
                <a:buFontTx/>
                <a:buNone/>
              </a:pPr>
              <a:t>10</a:t>
            </a:fld>
            <a:endParaRPr lang="en-US" altLang="en-US" sz="1000" smtClean="0">
              <a:latin typeface="Arial" panose="020B060402020202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nodeType="clickEffect">
                                  <p:stCondLst>
                                    <p:cond delay="0"/>
                                  </p:stCondLst>
                                  <p:childTnLst>
                                    <p:set>
                                      <p:cBhvr>
                                        <p:cTn id="6" dur="1" fill="hold">
                                          <p:stCondLst>
                                            <p:cond delay="0"/>
                                          </p:stCondLst>
                                        </p:cTn>
                                        <p:tgtEl>
                                          <p:spTgt spid="109572">
                                            <p:txEl>
                                              <p:pRg st="0" end="0"/>
                                            </p:txEl>
                                          </p:spTgt>
                                        </p:tgtEl>
                                        <p:attrNameLst>
                                          <p:attrName>style.visibility</p:attrName>
                                        </p:attrNameLst>
                                      </p:cBhvr>
                                      <p:to>
                                        <p:strVal val="visible"/>
                                      </p:to>
                                    </p:set>
                                    <p:animEffect transition="in" filter="blinds(horizontal)">
                                      <p:cBhvr>
                                        <p:cTn id="7" dur="500"/>
                                        <p:tgtEl>
                                          <p:spTgt spid="109572">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nodeType="clickEffect">
                                  <p:stCondLst>
                                    <p:cond delay="0"/>
                                  </p:stCondLst>
                                  <p:childTnLst>
                                    <p:set>
                                      <p:cBhvr>
                                        <p:cTn id="11" dur="1" fill="hold">
                                          <p:stCondLst>
                                            <p:cond delay="0"/>
                                          </p:stCondLst>
                                        </p:cTn>
                                        <p:tgtEl>
                                          <p:spTgt spid="109572">
                                            <p:txEl>
                                              <p:pRg st="1" end="1"/>
                                            </p:txEl>
                                          </p:spTgt>
                                        </p:tgtEl>
                                        <p:attrNameLst>
                                          <p:attrName>style.visibility</p:attrName>
                                        </p:attrNameLst>
                                      </p:cBhvr>
                                      <p:to>
                                        <p:strVal val="visible"/>
                                      </p:to>
                                    </p:set>
                                    <p:animEffect transition="in" filter="blinds(horizontal)">
                                      <p:cBhvr>
                                        <p:cTn id="12" dur="500"/>
                                        <p:tgtEl>
                                          <p:spTgt spid="109572">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3" presetClass="entr" presetSubtype="10" fill="hold" nodeType="clickEffect">
                                  <p:stCondLst>
                                    <p:cond delay="0"/>
                                  </p:stCondLst>
                                  <p:childTnLst>
                                    <p:set>
                                      <p:cBhvr>
                                        <p:cTn id="16" dur="1" fill="hold">
                                          <p:stCondLst>
                                            <p:cond delay="0"/>
                                          </p:stCondLst>
                                        </p:cTn>
                                        <p:tgtEl>
                                          <p:spTgt spid="109572">
                                            <p:txEl>
                                              <p:pRg st="2" end="2"/>
                                            </p:txEl>
                                          </p:spTgt>
                                        </p:tgtEl>
                                        <p:attrNameLst>
                                          <p:attrName>style.visibility</p:attrName>
                                        </p:attrNameLst>
                                      </p:cBhvr>
                                      <p:to>
                                        <p:strVal val="visible"/>
                                      </p:to>
                                    </p:set>
                                    <p:animEffect transition="in" filter="blinds(horizontal)">
                                      <p:cBhvr>
                                        <p:cTn id="17" dur="500"/>
                                        <p:tgtEl>
                                          <p:spTgt spid="10957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ext Box 3"/>
          <p:cNvSpPr txBox="1">
            <a:spLocks noChangeArrowheads="1"/>
          </p:cNvSpPr>
          <p:nvPr/>
        </p:nvSpPr>
        <p:spPr bwMode="auto">
          <a:xfrm>
            <a:off x="5257800" y="3473450"/>
            <a:ext cx="3657600" cy="1816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bg2"/>
              </a:buClr>
              <a:buSzPct val="70000"/>
              <a:buFont typeface="Wingdings" panose="05000000000000000000" pitchFamily="2" charset="2"/>
              <a:buChar char="o"/>
              <a:defRPr sz="3200">
                <a:solidFill>
                  <a:schemeClr val="tx1"/>
                </a:solidFill>
                <a:latin typeface="Times New Roman" panose="02020603050405020304" pitchFamily="18" charset="0"/>
              </a:defRPr>
            </a:lvl1pPr>
            <a:lvl2pPr marL="742950" indent="-285750">
              <a:spcBef>
                <a:spcPct val="20000"/>
              </a:spcBef>
              <a:buClr>
                <a:schemeClr val="accent2"/>
              </a:buClr>
              <a:buSzPct val="75000"/>
              <a:buFont typeface="Wingdings" panose="05000000000000000000" pitchFamily="2" charset="2"/>
              <a:buChar char="n"/>
              <a:defRPr sz="2800">
                <a:solidFill>
                  <a:schemeClr val="tx1"/>
                </a:solidFill>
                <a:latin typeface="Times New Roman" panose="02020603050405020304" pitchFamily="18" charset="0"/>
              </a:defRPr>
            </a:lvl2pPr>
            <a:lvl3pPr marL="1143000" indent="-228600">
              <a:spcBef>
                <a:spcPct val="20000"/>
              </a:spcBef>
              <a:buClr>
                <a:schemeClr val="bg2"/>
              </a:buClr>
              <a:buSzPct val="65000"/>
              <a:buFont typeface="Wingdings" panose="05000000000000000000" pitchFamily="2" charset="2"/>
              <a:buChar char="o"/>
              <a:defRPr sz="2400">
                <a:solidFill>
                  <a:schemeClr val="tx1"/>
                </a:solidFill>
                <a:latin typeface="Times New Roman" panose="02020603050405020304" pitchFamily="18" charset="0"/>
              </a:defRPr>
            </a:lvl3pPr>
            <a:lvl4pPr marL="1600200" indent="-228600">
              <a:spcBef>
                <a:spcPct val="20000"/>
              </a:spcBef>
              <a:buClr>
                <a:schemeClr val="accent2"/>
              </a:buClr>
              <a:buSzPct val="75000"/>
              <a:buFont typeface="Wingdings" panose="05000000000000000000" pitchFamily="2" charset="2"/>
              <a:buChar char="n"/>
              <a:defRPr sz="2000">
                <a:solidFill>
                  <a:schemeClr val="tx1"/>
                </a:solidFill>
                <a:latin typeface="Times New Roman" panose="02020603050405020304" pitchFamily="18" charset="0"/>
              </a:defRPr>
            </a:lvl4pPr>
            <a:lvl5pPr marL="2057400" indent="-228600">
              <a:spcBef>
                <a:spcPct val="20000"/>
              </a:spcBef>
              <a:buClr>
                <a:schemeClr val="accent1"/>
              </a:buClr>
              <a:buSzPct val="50000"/>
              <a:buFont typeface="Wingdings" panose="05000000000000000000" pitchFamily="2" charset="2"/>
              <a:buChar char="o"/>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o"/>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o"/>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o"/>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o"/>
              <a:defRPr sz="2000">
                <a:solidFill>
                  <a:schemeClr val="tx1"/>
                </a:solidFill>
                <a:latin typeface="Times New Roman" panose="02020603050405020304" pitchFamily="18" charset="0"/>
              </a:defRPr>
            </a:lvl9pPr>
          </a:lstStyle>
          <a:p>
            <a:pPr>
              <a:spcBef>
                <a:spcPct val="50000"/>
              </a:spcBef>
              <a:buClrTx/>
              <a:buSzTx/>
              <a:buFontTx/>
              <a:buNone/>
            </a:pPr>
            <a:r>
              <a:rPr lang="en-US" altLang="en-US" b="1">
                <a:solidFill>
                  <a:srgbClr val="FF0000"/>
                </a:solidFill>
                <a:latin typeface="Arial" panose="020B0604020202020204" pitchFamily="34" charset="0"/>
                <a:cs typeface="Arial" panose="020B0604020202020204" pitchFamily="34" charset="0"/>
              </a:rPr>
              <a:t>Cảm xúc</a:t>
            </a:r>
          </a:p>
          <a:p>
            <a:pPr>
              <a:spcBef>
                <a:spcPct val="50000"/>
              </a:spcBef>
              <a:buClrTx/>
              <a:buSzTx/>
              <a:buFontTx/>
              <a:buNone/>
            </a:pPr>
            <a:r>
              <a:rPr lang="en-US" altLang="en-US" b="1" i="1">
                <a:solidFill>
                  <a:srgbClr val="FF0000"/>
                </a:solidFill>
                <a:latin typeface="Arial" panose="020B0604020202020204" pitchFamily="34" charset="0"/>
                <a:cs typeface="Arial" panose="020B0604020202020204" pitchFamily="34" charset="0"/>
              </a:rPr>
              <a:t>Trực giác, linh cảm</a:t>
            </a:r>
          </a:p>
        </p:txBody>
      </p:sp>
      <p:sp>
        <p:nvSpPr>
          <p:cNvPr id="21507" name="WordArt 4"/>
          <p:cNvSpPr>
            <a:spLocks noChangeArrowheads="1" noChangeShapeType="1" noTextEdit="1"/>
          </p:cNvSpPr>
          <p:nvPr/>
        </p:nvSpPr>
        <p:spPr bwMode="auto">
          <a:xfrm>
            <a:off x="5105400" y="2133600"/>
            <a:ext cx="3048000" cy="762000"/>
          </a:xfrm>
          <a:prstGeom prst="rect">
            <a:avLst/>
          </a:prstGeom>
          <a:extLst>
            <a:ext uri="{91240B29-F687-4F45-9708-019B960494DF}">
              <a14:hiddenLine xmlns:a14="http://schemas.microsoft.com/office/drawing/2010/main" w="9525">
                <a:solidFill>
                  <a:srgbClr val="000000"/>
                </a:solidFill>
                <a:round/>
                <a:headEnd/>
                <a:tailEnd/>
              </a14:hiddenLine>
            </a:ext>
          </a:extLst>
        </p:spPr>
        <p:txBody>
          <a:bodyPr wrap="none" fromWordArt="1">
            <a:prstTxWarp prst="textPlain">
              <a:avLst>
                <a:gd name="adj" fmla="val 50000"/>
              </a:avLst>
            </a:prstTxWarp>
          </a:bodyPr>
          <a:lstStyle/>
          <a:p>
            <a:pPr algn="ctr"/>
            <a:r>
              <a:rPr lang="en-US" sz="3600" b="1" kern="10" spc="720">
                <a:solidFill>
                  <a:srgbClr val="FF0000"/>
                </a:solidFill>
                <a:effectLst>
                  <a:outerShdw dist="45791" dir="3378596" algn="ctr" rotWithShape="0">
                    <a:srgbClr val="4D4D4D">
                      <a:alpha val="79999"/>
                    </a:srgbClr>
                  </a:outerShdw>
                </a:effectLst>
                <a:latin typeface="Arial" panose="020B0604020202020204" pitchFamily="34" charset="0"/>
                <a:cs typeface="Arial" panose="020B0604020202020204" pitchFamily="34" charset="0"/>
              </a:rPr>
              <a:t>Nón đỏ</a:t>
            </a:r>
          </a:p>
        </p:txBody>
      </p:sp>
      <p:pic>
        <p:nvPicPr>
          <p:cNvPr id="21508" name="Picture 5" descr="http://www.hieuhoc.com/Photos/hinh694.jpg"/>
          <p:cNvPicPr>
            <a:picLocks noGrp="1" noChangeAspect="1" noChangeArrowheads="1"/>
          </p:cNvPicPr>
          <p:nvPr>
            <p:ph/>
          </p:nvPr>
        </p:nvPicPr>
        <p:blipFill>
          <a:blip r:embed="rId3" r:link="rId4">
            <a:extLst>
              <a:ext uri="{28A0092B-C50C-407E-A947-70E740481C1C}">
                <a14:useLocalDpi xmlns:a14="http://schemas.microsoft.com/office/drawing/2010/main" val="0"/>
              </a:ext>
            </a:extLst>
          </a:blip>
          <a:srcRect/>
          <a:stretch>
            <a:fillRect/>
          </a:stretch>
        </p:blipFill>
        <p:spPr>
          <a:xfrm>
            <a:off x="990600" y="2286000"/>
            <a:ext cx="3581400" cy="3581400"/>
          </a:xfrm>
          <a:solidFill>
            <a:srgbClr val="FFFF00"/>
          </a:solidFill>
        </p:spPr>
      </p:pic>
      <p:sp>
        <p:nvSpPr>
          <p:cNvPr id="110598" name="Rectangle 6"/>
          <p:cNvSpPr>
            <a:spLocks noChangeArrowheads="1"/>
          </p:cNvSpPr>
          <p:nvPr/>
        </p:nvSpPr>
        <p:spPr bwMode="auto">
          <a:xfrm>
            <a:off x="457200" y="838200"/>
            <a:ext cx="8458200" cy="609600"/>
          </a:xfrm>
          <a:prstGeom prst="rect">
            <a:avLst/>
          </a:prstGeom>
          <a:noFill/>
          <a:ln w="9525">
            <a:noFill/>
            <a:miter lim="800000"/>
            <a:headEnd/>
            <a:tailEnd/>
          </a:ln>
          <a:effectLst/>
        </p:spPr>
        <p:txBody>
          <a:bodyPr anchor="b"/>
          <a:lstStyle/>
          <a:p>
            <a:pPr eaLnBrk="1" hangingPunct="1">
              <a:defRPr/>
            </a:pPr>
            <a:r>
              <a:rPr lang="en-US" sz="3200" b="1">
                <a:solidFill>
                  <a:srgbClr val="FF0000"/>
                </a:solidFill>
                <a:effectLst>
                  <a:outerShdw blurRad="38100" dist="38100" dir="2700000" algn="tl">
                    <a:srgbClr val="C0C0C0"/>
                  </a:outerShdw>
                </a:effectLst>
                <a:latin typeface="Arial" charset="0"/>
              </a:rPr>
              <a:t>2.3. Sáu chiếc nón tư duy </a:t>
            </a:r>
            <a:r>
              <a:rPr lang="en-US" sz="3200" b="1" i="1">
                <a:solidFill>
                  <a:srgbClr val="0000FF"/>
                </a:solidFill>
                <a:effectLst>
                  <a:outerShdw blurRad="38100" dist="38100" dir="2700000" algn="tl">
                    <a:srgbClr val="C0C0C0"/>
                  </a:outerShdw>
                </a:effectLst>
                <a:latin typeface="Arial" charset="0"/>
              </a:rPr>
              <a:t>(6 thinking hats)</a:t>
            </a:r>
          </a:p>
        </p:txBody>
      </p:sp>
      <p:sp>
        <p:nvSpPr>
          <p:cNvPr id="6" name="Rectangle 5"/>
          <p:cNvSpPr/>
          <p:nvPr/>
        </p:nvSpPr>
        <p:spPr bwMode="auto">
          <a:xfrm>
            <a:off x="857250" y="5857875"/>
            <a:ext cx="4071938" cy="928688"/>
          </a:xfrm>
          <a:prstGeom prst="rect">
            <a:avLst/>
          </a:prstGeom>
          <a:solidFill>
            <a:schemeClr val="bg1"/>
          </a:solidFill>
          <a:ln w="9525" cap="flat" cmpd="sng" algn="ctr">
            <a:solidFill>
              <a:schemeClr val="bg1"/>
            </a:solidFill>
            <a:prstDash val="solid"/>
            <a:round/>
            <a:headEnd type="none" w="med" len="med"/>
            <a:tailEnd type="none" w="med" len="med"/>
          </a:ln>
          <a:effectLst/>
        </p:spPr>
        <p:txBody>
          <a:bodyPr/>
          <a:lstStyle/>
          <a:p>
            <a:pPr algn="ctr">
              <a:defRPr/>
            </a:pPr>
            <a:r>
              <a:rPr lang="en-US" sz="4000" b="1" dirty="0" err="1">
                <a:effectLst>
                  <a:outerShdw blurRad="38100" dist="38100" dir="2700000" algn="tl">
                    <a:srgbClr val="000000">
                      <a:alpha val="43137"/>
                    </a:srgbClr>
                  </a:outerShdw>
                </a:effectLst>
              </a:rPr>
              <a:t>Không</a:t>
            </a:r>
            <a:r>
              <a:rPr lang="en-US" sz="4000" b="1" dirty="0">
                <a:effectLst>
                  <a:outerShdw blurRad="38100" dist="38100" dir="2700000" algn="tl">
                    <a:srgbClr val="000000">
                      <a:alpha val="43137"/>
                    </a:srgbClr>
                  </a:outerShdw>
                </a:effectLst>
              </a:rPr>
              <a:t> </a:t>
            </a:r>
            <a:r>
              <a:rPr lang="en-US" sz="4000" b="1" dirty="0" err="1">
                <a:effectLst>
                  <a:outerShdw blurRad="38100" dist="38100" dir="2700000" algn="tl">
                    <a:srgbClr val="000000">
                      <a:alpha val="43137"/>
                    </a:srgbClr>
                  </a:outerShdw>
                </a:effectLst>
              </a:rPr>
              <a:t>cần</a:t>
            </a:r>
            <a:r>
              <a:rPr lang="en-US" sz="4000" b="1" dirty="0">
                <a:effectLst>
                  <a:outerShdw blurRad="38100" dist="38100" dir="2700000" algn="tl">
                    <a:srgbClr val="000000">
                      <a:alpha val="43137"/>
                    </a:srgbClr>
                  </a:outerShdw>
                </a:effectLst>
              </a:rPr>
              <a:t> </a:t>
            </a:r>
            <a:r>
              <a:rPr lang="en-US" sz="4000" b="1" dirty="0" err="1">
                <a:effectLst>
                  <a:outerShdw blurRad="38100" dist="38100" dir="2700000" algn="tl">
                    <a:srgbClr val="000000">
                      <a:alpha val="43137"/>
                    </a:srgbClr>
                  </a:outerShdw>
                </a:effectLst>
              </a:rPr>
              <a:t>lý</a:t>
            </a:r>
            <a:r>
              <a:rPr lang="en-US" sz="4000" b="1" dirty="0">
                <a:effectLst>
                  <a:outerShdw blurRad="38100" dist="38100" dir="2700000" algn="tl">
                    <a:srgbClr val="000000">
                      <a:alpha val="43137"/>
                    </a:srgbClr>
                  </a:outerShdw>
                </a:effectLst>
              </a:rPr>
              <a:t> </a:t>
            </a:r>
            <a:r>
              <a:rPr lang="en-US" sz="4000" b="1" dirty="0" err="1">
                <a:effectLst>
                  <a:outerShdw blurRad="38100" dist="38100" dir="2700000" algn="tl">
                    <a:srgbClr val="000000">
                      <a:alpha val="43137"/>
                    </a:srgbClr>
                  </a:outerShdw>
                </a:effectLst>
              </a:rPr>
              <a:t>giải</a:t>
            </a:r>
            <a:endParaRPr lang="en-US" sz="4000" b="1" dirty="0">
              <a:effectLst>
                <a:outerShdw blurRad="38100" dist="38100" dir="2700000" algn="tl">
                  <a:srgbClr val="000000">
                    <a:alpha val="43137"/>
                  </a:srgbClr>
                </a:outerShdw>
              </a:effectLst>
            </a:endParaRPr>
          </a:p>
        </p:txBody>
      </p:sp>
      <p:sp>
        <p:nvSpPr>
          <p:cNvPr id="21511" name="Slide Number Placeholder 6"/>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0000"/>
              <a:buFont typeface="Wingdings" panose="05000000000000000000" pitchFamily="2" charset="2"/>
              <a:buChar char="o"/>
              <a:defRPr sz="3200">
                <a:solidFill>
                  <a:schemeClr val="tx1"/>
                </a:solidFill>
                <a:latin typeface="Times New Roman" panose="02020603050405020304" pitchFamily="18" charset="0"/>
              </a:defRPr>
            </a:lvl1pPr>
            <a:lvl2pPr marL="742950" indent="-285750">
              <a:spcBef>
                <a:spcPct val="20000"/>
              </a:spcBef>
              <a:buClr>
                <a:schemeClr val="accent2"/>
              </a:buClr>
              <a:buSzPct val="75000"/>
              <a:buFont typeface="Wingdings" panose="05000000000000000000" pitchFamily="2" charset="2"/>
              <a:buChar char="n"/>
              <a:defRPr sz="2800">
                <a:solidFill>
                  <a:schemeClr val="tx1"/>
                </a:solidFill>
                <a:latin typeface="Times New Roman" panose="02020603050405020304" pitchFamily="18" charset="0"/>
              </a:defRPr>
            </a:lvl2pPr>
            <a:lvl3pPr marL="1143000" indent="-228600">
              <a:spcBef>
                <a:spcPct val="20000"/>
              </a:spcBef>
              <a:buClr>
                <a:schemeClr val="bg2"/>
              </a:buClr>
              <a:buSzPct val="65000"/>
              <a:buFont typeface="Wingdings" panose="05000000000000000000" pitchFamily="2" charset="2"/>
              <a:buChar char="o"/>
              <a:defRPr sz="2400">
                <a:solidFill>
                  <a:schemeClr val="tx1"/>
                </a:solidFill>
                <a:latin typeface="Times New Roman" panose="02020603050405020304" pitchFamily="18" charset="0"/>
              </a:defRPr>
            </a:lvl3pPr>
            <a:lvl4pPr marL="1600200" indent="-228600">
              <a:spcBef>
                <a:spcPct val="20000"/>
              </a:spcBef>
              <a:buClr>
                <a:schemeClr val="accent2"/>
              </a:buClr>
              <a:buSzPct val="75000"/>
              <a:buFont typeface="Wingdings" panose="05000000000000000000" pitchFamily="2" charset="2"/>
              <a:buChar char="n"/>
              <a:defRPr sz="2000">
                <a:solidFill>
                  <a:schemeClr val="tx1"/>
                </a:solidFill>
                <a:latin typeface="Times New Roman" panose="02020603050405020304" pitchFamily="18" charset="0"/>
              </a:defRPr>
            </a:lvl4pPr>
            <a:lvl5pPr marL="2057400" indent="-228600">
              <a:spcBef>
                <a:spcPct val="20000"/>
              </a:spcBef>
              <a:buClr>
                <a:schemeClr val="accent1"/>
              </a:buClr>
              <a:buSzPct val="50000"/>
              <a:buFont typeface="Wingdings" panose="05000000000000000000" pitchFamily="2" charset="2"/>
              <a:buChar char="o"/>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o"/>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o"/>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o"/>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o"/>
              <a:defRPr sz="2000">
                <a:solidFill>
                  <a:schemeClr val="tx1"/>
                </a:solidFill>
                <a:latin typeface="Times New Roman" panose="02020603050405020304" pitchFamily="18" charset="0"/>
              </a:defRPr>
            </a:lvl9pPr>
          </a:lstStyle>
          <a:p>
            <a:pPr>
              <a:spcBef>
                <a:spcPct val="0"/>
              </a:spcBef>
              <a:buClrTx/>
              <a:buSzTx/>
              <a:buFontTx/>
              <a:buNone/>
            </a:pPr>
            <a:fld id="{9F55443A-A1E6-4E4A-B7EB-2A3331B053FA}" type="slidenum">
              <a:rPr lang="en-US" altLang="en-US" sz="1000" smtClean="0">
                <a:latin typeface="Arial" panose="020B0604020202020204" pitchFamily="34" charset="0"/>
              </a:rPr>
              <a:pPr>
                <a:spcBef>
                  <a:spcPct val="0"/>
                </a:spcBef>
                <a:buClrTx/>
                <a:buSzTx/>
                <a:buFontTx/>
                <a:buNone/>
              </a:pPr>
              <a:t>11</a:t>
            </a:fld>
            <a:endParaRPr lang="en-US" altLang="en-US" sz="1000" smtClean="0">
              <a:latin typeface="Arial" panose="020B0604020202020204" pitchFamily="34" charset="0"/>
            </a:endParaRPr>
          </a:p>
        </p:txBody>
      </p:sp>
    </p:spTree>
  </p:cSld>
  <p:clrMapOvr>
    <a:masterClrMapping/>
  </p:clrMapOvr>
  <p:transition spd="slow">
    <p:comb/>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9" name="Text Box 3"/>
          <p:cNvSpPr txBox="1">
            <a:spLocks noChangeArrowheads="1"/>
          </p:cNvSpPr>
          <p:nvPr/>
        </p:nvSpPr>
        <p:spPr bwMode="auto">
          <a:xfrm>
            <a:off x="304800" y="4035425"/>
            <a:ext cx="8610600" cy="2292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bg2"/>
              </a:buClr>
              <a:buSzPct val="70000"/>
              <a:buFont typeface="Wingdings" panose="05000000000000000000" pitchFamily="2" charset="2"/>
              <a:buChar char="o"/>
              <a:defRPr sz="3200">
                <a:solidFill>
                  <a:schemeClr val="tx1"/>
                </a:solidFill>
                <a:latin typeface="Times New Roman" panose="02020603050405020304" pitchFamily="18" charset="0"/>
              </a:defRPr>
            </a:lvl1pPr>
            <a:lvl2pPr marL="742950" indent="-285750">
              <a:spcBef>
                <a:spcPct val="20000"/>
              </a:spcBef>
              <a:buClr>
                <a:schemeClr val="accent2"/>
              </a:buClr>
              <a:buSzPct val="75000"/>
              <a:buFont typeface="Wingdings" panose="05000000000000000000" pitchFamily="2" charset="2"/>
              <a:buChar char="n"/>
              <a:defRPr sz="2800">
                <a:solidFill>
                  <a:schemeClr val="tx1"/>
                </a:solidFill>
                <a:latin typeface="Times New Roman" panose="02020603050405020304" pitchFamily="18" charset="0"/>
              </a:defRPr>
            </a:lvl2pPr>
            <a:lvl3pPr marL="1143000" indent="-228600">
              <a:spcBef>
                <a:spcPct val="20000"/>
              </a:spcBef>
              <a:buClr>
                <a:schemeClr val="bg2"/>
              </a:buClr>
              <a:buSzPct val="65000"/>
              <a:buFont typeface="Wingdings" panose="05000000000000000000" pitchFamily="2" charset="2"/>
              <a:buChar char="o"/>
              <a:defRPr sz="2400">
                <a:solidFill>
                  <a:schemeClr val="tx1"/>
                </a:solidFill>
                <a:latin typeface="Times New Roman" panose="02020603050405020304" pitchFamily="18" charset="0"/>
              </a:defRPr>
            </a:lvl3pPr>
            <a:lvl4pPr marL="1600200" indent="-228600">
              <a:spcBef>
                <a:spcPct val="20000"/>
              </a:spcBef>
              <a:buClr>
                <a:schemeClr val="accent2"/>
              </a:buClr>
              <a:buSzPct val="75000"/>
              <a:buFont typeface="Wingdings" panose="05000000000000000000" pitchFamily="2" charset="2"/>
              <a:buChar char="n"/>
              <a:defRPr sz="2000">
                <a:solidFill>
                  <a:schemeClr val="tx1"/>
                </a:solidFill>
                <a:latin typeface="Times New Roman" panose="02020603050405020304" pitchFamily="18" charset="0"/>
              </a:defRPr>
            </a:lvl4pPr>
            <a:lvl5pPr marL="2057400" indent="-228600">
              <a:spcBef>
                <a:spcPct val="20000"/>
              </a:spcBef>
              <a:buClr>
                <a:schemeClr val="accent1"/>
              </a:buClr>
              <a:buSzPct val="50000"/>
              <a:buFont typeface="Wingdings" panose="05000000000000000000" pitchFamily="2" charset="2"/>
              <a:buChar char="o"/>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o"/>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o"/>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o"/>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o"/>
              <a:defRPr sz="2000">
                <a:solidFill>
                  <a:schemeClr val="tx1"/>
                </a:solidFill>
                <a:latin typeface="Times New Roman" panose="02020603050405020304" pitchFamily="18" charset="0"/>
              </a:defRPr>
            </a:lvl9pPr>
          </a:lstStyle>
          <a:p>
            <a:pPr algn="just">
              <a:spcBef>
                <a:spcPct val="50000"/>
              </a:spcBef>
              <a:buClrTx/>
              <a:buSzTx/>
              <a:buFontTx/>
              <a:buBlip>
                <a:blip r:embed="rId3"/>
              </a:buBlip>
            </a:pPr>
            <a:r>
              <a:rPr lang="en-US" altLang="en-US" sz="2600" b="1">
                <a:solidFill>
                  <a:srgbClr val="FF0000"/>
                </a:solidFill>
                <a:latin typeface="Arial" panose="020B0604020202020204" pitchFamily="34" charset="0"/>
                <a:cs typeface="Arial" panose="020B0604020202020204" pitchFamily="34" charset="0"/>
              </a:rPr>
              <a:t> Cảm giác của tôi ngay lúc này là gì?</a:t>
            </a:r>
          </a:p>
          <a:p>
            <a:pPr algn="just">
              <a:spcBef>
                <a:spcPct val="50000"/>
              </a:spcBef>
              <a:buClrTx/>
              <a:buSzTx/>
              <a:buFontTx/>
              <a:buBlip>
                <a:blip r:embed="rId3"/>
              </a:buBlip>
            </a:pPr>
            <a:r>
              <a:rPr lang="en-US" altLang="en-US" sz="2600" b="1">
                <a:solidFill>
                  <a:srgbClr val="FF0000"/>
                </a:solidFill>
                <a:latin typeface="Arial" panose="020B0604020202020204" pitchFamily="34" charset="0"/>
                <a:cs typeface="Arial" panose="020B0604020202020204" pitchFamily="34" charset="0"/>
              </a:rPr>
              <a:t> Trực giác của tôi mách bảo điều gì về vấn đề này?</a:t>
            </a:r>
          </a:p>
          <a:p>
            <a:pPr algn="just">
              <a:spcBef>
                <a:spcPct val="50000"/>
              </a:spcBef>
              <a:buClrTx/>
              <a:buSzTx/>
              <a:buFontTx/>
              <a:buBlip>
                <a:blip r:embed="rId3"/>
              </a:buBlip>
            </a:pPr>
            <a:r>
              <a:rPr lang="en-US" altLang="en-US" sz="2600" b="1">
                <a:solidFill>
                  <a:srgbClr val="FF0000"/>
                </a:solidFill>
                <a:latin typeface="Arial" panose="020B0604020202020204" pitchFamily="34" charset="0"/>
                <a:cs typeface="Arial" panose="020B0604020202020204" pitchFamily="34" charset="0"/>
              </a:rPr>
              <a:t> Tôi thích hay không thích vấn đề này? </a:t>
            </a:r>
          </a:p>
          <a:p>
            <a:pPr algn="just">
              <a:spcBef>
                <a:spcPct val="50000"/>
              </a:spcBef>
              <a:buClrTx/>
              <a:buSzTx/>
              <a:buFontTx/>
              <a:buBlip>
                <a:blip r:embed="rId3"/>
              </a:buBlip>
            </a:pPr>
            <a:r>
              <a:rPr lang="en-US" altLang="en-US" sz="2600" b="1">
                <a:solidFill>
                  <a:srgbClr val="FF0000"/>
                </a:solidFill>
                <a:latin typeface="Arial" panose="020B0604020202020204" pitchFamily="34" charset="0"/>
                <a:cs typeface="Arial" panose="020B0604020202020204" pitchFamily="34" charset="0"/>
              </a:rPr>
              <a:t> Tôi đã hài lòng về kết quả này chưa?</a:t>
            </a:r>
          </a:p>
        </p:txBody>
      </p:sp>
      <p:sp>
        <p:nvSpPr>
          <p:cNvPr id="23555" name="WordArt 4"/>
          <p:cNvSpPr>
            <a:spLocks noChangeArrowheads="1" noChangeShapeType="1" noTextEdit="1"/>
          </p:cNvSpPr>
          <p:nvPr/>
        </p:nvSpPr>
        <p:spPr bwMode="auto">
          <a:xfrm>
            <a:off x="5105400" y="2133600"/>
            <a:ext cx="3048000" cy="762000"/>
          </a:xfrm>
          <a:prstGeom prst="rect">
            <a:avLst/>
          </a:prstGeom>
          <a:extLst>
            <a:ext uri="{91240B29-F687-4F45-9708-019B960494DF}">
              <a14:hiddenLine xmlns:a14="http://schemas.microsoft.com/office/drawing/2010/main" w="9525">
                <a:solidFill>
                  <a:srgbClr val="000000"/>
                </a:solidFill>
                <a:round/>
                <a:headEnd/>
                <a:tailEnd/>
              </a14:hiddenLine>
            </a:ext>
          </a:extLst>
        </p:spPr>
        <p:txBody>
          <a:bodyPr wrap="none" fromWordArt="1">
            <a:prstTxWarp prst="textPlain">
              <a:avLst>
                <a:gd name="adj" fmla="val 50000"/>
              </a:avLst>
            </a:prstTxWarp>
          </a:bodyPr>
          <a:lstStyle/>
          <a:p>
            <a:pPr algn="ctr"/>
            <a:r>
              <a:rPr lang="en-US" sz="3600" b="1" kern="10" spc="720">
                <a:solidFill>
                  <a:srgbClr val="FF0000"/>
                </a:solidFill>
                <a:effectLst>
                  <a:outerShdw dist="45791" dir="3378596" algn="ctr" rotWithShape="0">
                    <a:srgbClr val="4D4D4D">
                      <a:alpha val="79999"/>
                    </a:srgbClr>
                  </a:outerShdw>
                </a:effectLst>
                <a:latin typeface="Arial" panose="020B0604020202020204" pitchFamily="34" charset="0"/>
                <a:cs typeface="Arial" panose="020B0604020202020204" pitchFamily="34" charset="0"/>
              </a:rPr>
              <a:t>Nón đỏ</a:t>
            </a:r>
          </a:p>
        </p:txBody>
      </p:sp>
      <p:pic>
        <p:nvPicPr>
          <p:cNvPr id="23556" name="Picture 5" descr="http://www.hieuhoc.com/Photos/hinh694.jpg"/>
          <p:cNvPicPr>
            <a:picLocks noGrp="1" noChangeAspect="1" noChangeArrowheads="1"/>
          </p:cNvPicPr>
          <p:nvPr>
            <p:ph/>
          </p:nvPr>
        </p:nvPicPr>
        <p:blipFill>
          <a:blip r:embed="rId4" r:link="rId5">
            <a:extLst>
              <a:ext uri="{28A0092B-C50C-407E-A947-70E740481C1C}">
                <a14:useLocalDpi xmlns:a14="http://schemas.microsoft.com/office/drawing/2010/main" val="0"/>
              </a:ext>
            </a:extLst>
          </a:blip>
          <a:srcRect/>
          <a:stretch>
            <a:fillRect/>
          </a:stretch>
        </p:blipFill>
        <p:spPr>
          <a:xfrm>
            <a:off x="990600" y="1828800"/>
            <a:ext cx="1524000" cy="1524000"/>
          </a:xfrm>
          <a:solidFill>
            <a:srgbClr val="FFFF00"/>
          </a:solidFill>
        </p:spPr>
      </p:pic>
      <p:sp>
        <p:nvSpPr>
          <p:cNvPr id="111622" name="Rectangle 6"/>
          <p:cNvSpPr>
            <a:spLocks noChangeArrowheads="1"/>
          </p:cNvSpPr>
          <p:nvPr/>
        </p:nvSpPr>
        <p:spPr bwMode="auto">
          <a:xfrm>
            <a:off x="457200" y="838200"/>
            <a:ext cx="8458200" cy="609600"/>
          </a:xfrm>
          <a:prstGeom prst="rect">
            <a:avLst/>
          </a:prstGeom>
          <a:noFill/>
          <a:ln w="9525">
            <a:noFill/>
            <a:miter lim="800000"/>
            <a:headEnd/>
            <a:tailEnd/>
          </a:ln>
          <a:effectLst/>
        </p:spPr>
        <p:txBody>
          <a:bodyPr anchor="b"/>
          <a:lstStyle/>
          <a:p>
            <a:pPr eaLnBrk="1" hangingPunct="1">
              <a:defRPr/>
            </a:pPr>
            <a:r>
              <a:rPr lang="en-US" sz="3200" b="1">
                <a:solidFill>
                  <a:srgbClr val="FF0000"/>
                </a:solidFill>
                <a:effectLst>
                  <a:outerShdw blurRad="38100" dist="38100" dir="2700000" algn="tl">
                    <a:srgbClr val="C0C0C0"/>
                  </a:outerShdw>
                </a:effectLst>
                <a:latin typeface="Arial" charset="0"/>
              </a:rPr>
              <a:t>2.3. Sáu chiếc nón tư duy </a:t>
            </a:r>
            <a:r>
              <a:rPr lang="en-US" sz="3200" b="1" i="1">
                <a:solidFill>
                  <a:srgbClr val="0000FF"/>
                </a:solidFill>
                <a:effectLst>
                  <a:outerShdw blurRad="38100" dist="38100" dir="2700000" algn="tl">
                    <a:srgbClr val="C0C0C0"/>
                  </a:outerShdw>
                </a:effectLst>
                <a:latin typeface="Arial" charset="0"/>
              </a:rPr>
              <a:t>(6 thinking hats)</a:t>
            </a:r>
          </a:p>
        </p:txBody>
      </p:sp>
      <p:sp>
        <p:nvSpPr>
          <p:cNvPr id="2355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0000"/>
              <a:buFont typeface="Wingdings" panose="05000000000000000000" pitchFamily="2" charset="2"/>
              <a:buChar char="o"/>
              <a:defRPr sz="3200">
                <a:solidFill>
                  <a:schemeClr val="tx1"/>
                </a:solidFill>
                <a:latin typeface="Times New Roman" panose="02020603050405020304" pitchFamily="18" charset="0"/>
              </a:defRPr>
            </a:lvl1pPr>
            <a:lvl2pPr marL="742950" indent="-285750">
              <a:spcBef>
                <a:spcPct val="20000"/>
              </a:spcBef>
              <a:buClr>
                <a:schemeClr val="accent2"/>
              </a:buClr>
              <a:buSzPct val="75000"/>
              <a:buFont typeface="Wingdings" panose="05000000000000000000" pitchFamily="2" charset="2"/>
              <a:buChar char="n"/>
              <a:defRPr sz="2800">
                <a:solidFill>
                  <a:schemeClr val="tx1"/>
                </a:solidFill>
                <a:latin typeface="Times New Roman" panose="02020603050405020304" pitchFamily="18" charset="0"/>
              </a:defRPr>
            </a:lvl2pPr>
            <a:lvl3pPr marL="1143000" indent="-228600">
              <a:spcBef>
                <a:spcPct val="20000"/>
              </a:spcBef>
              <a:buClr>
                <a:schemeClr val="bg2"/>
              </a:buClr>
              <a:buSzPct val="65000"/>
              <a:buFont typeface="Wingdings" panose="05000000000000000000" pitchFamily="2" charset="2"/>
              <a:buChar char="o"/>
              <a:defRPr sz="2400">
                <a:solidFill>
                  <a:schemeClr val="tx1"/>
                </a:solidFill>
                <a:latin typeface="Times New Roman" panose="02020603050405020304" pitchFamily="18" charset="0"/>
              </a:defRPr>
            </a:lvl3pPr>
            <a:lvl4pPr marL="1600200" indent="-228600">
              <a:spcBef>
                <a:spcPct val="20000"/>
              </a:spcBef>
              <a:buClr>
                <a:schemeClr val="accent2"/>
              </a:buClr>
              <a:buSzPct val="75000"/>
              <a:buFont typeface="Wingdings" panose="05000000000000000000" pitchFamily="2" charset="2"/>
              <a:buChar char="n"/>
              <a:defRPr sz="2000">
                <a:solidFill>
                  <a:schemeClr val="tx1"/>
                </a:solidFill>
                <a:latin typeface="Times New Roman" panose="02020603050405020304" pitchFamily="18" charset="0"/>
              </a:defRPr>
            </a:lvl4pPr>
            <a:lvl5pPr marL="2057400" indent="-228600">
              <a:spcBef>
                <a:spcPct val="20000"/>
              </a:spcBef>
              <a:buClr>
                <a:schemeClr val="accent1"/>
              </a:buClr>
              <a:buSzPct val="50000"/>
              <a:buFont typeface="Wingdings" panose="05000000000000000000" pitchFamily="2" charset="2"/>
              <a:buChar char="o"/>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o"/>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o"/>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o"/>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o"/>
              <a:defRPr sz="2000">
                <a:solidFill>
                  <a:schemeClr val="tx1"/>
                </a:solidFill>
                <a:latin typeface="Times New Roman" panose="02020603050405020304" pitchFamily="18" charset="0"/>
              </a:defRPr>
            </a:lvl9pPr>
          </a:lstStyle>
          <a:p>
            <a:pPr>
              <a:spcBef>
                <a:spcPct val="0"/>
              </a:spcBef>
              <a:buClrTx/>
              <a:buSzTx/>
              <a:buFontTx/>
              <a:buNone/>
            </a:pPr>
            <a:fld id="{4DD5EF5B-4F4C-4B6B-BDFE-387FB6B4AC03}" type="slidenum">
              <a:rPr lang="en-US" altLang="en-US" sz="1000" smtClean="0">
                <a:latin typeface="Arial" panose="020B0604020202020204" pitchFamily="34" charset="0"/>
              </a:rPr>
              <a:pPr>
                <a:spcBef>
                  <a:spcPct val="0"/>
                </a:spcBef>
                <a:buClrTx/>
                <a:buSzTx/>
                <a:buFontTx/>
                <a:buNone/>
              </a:pPr>
              <a:t>12</a:t>
            </a:fld>
            <a:endParaRPr lang="en-US" altLang="en-US" sz="1000" smtClean="0">
              <a:latin typeface="Arial" panose="020B0604020202020204" pitchFamily="34" charset="0"/>
            </a:endParaRPr>
          </a:p>
        </p:txBody>
      </p:sp>
    </p:spTree>
  </p:cSld>
  <p:clrMapOvr>
    <a:masterClrMapping/>
  </p:clrMapOvr>
  <p:transition spd="slow">
    <p:comb/>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111619"/>
                                        </p:tgtEl>
                                        <p:attrNameLst>
                                          <p:attrName>style.visibility</p:attrName>
                                        </p:attrNameLst>
                                      </p:cBhvr>
                                      <p:to>
                                        <p:strVal val="visible"/>
                                      </p:to>
                                    </p:set>
                                    <p:animEffect transition="in" filter="slide(fromBottom)">
                                      <p:cBhvr>
                                        <p:cTn id="7" dur="500"/>
                                        <p:tgtEl>
                                          <p:spTgt spid="1116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1619"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3" name="Text Box 3"/>
          <p:cNvSpPr txBox="1">
            <a:spLocks noChangeArrowheads="1"/>
          </p:cNvSpPr>
          <p:nvPr/>
        </p:nvSpPr>
        <p:spPr bwMode="auto">
          <a:xfrm>
            <a:off x="152400" y="3540125"/>
            <a:ext cx="8915400" cy="3108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bg2"/>
              </a:buClr>
              <a:buSzPct val="70000"/>
              <a:buFont typeface="Wingdings" panose="05000000000000000000" pitchFamily="2" charset="2"/>
              <a:buChar char="o"/>
              <a:defRPr sz="3200">
                <a:solidFill>
                  <a:schemeClr val="tx1"/>
                </a:solidFill>
                <a:latin typeface="Times New Roman" panose="02020603050405020304" pitchFamily="18" charset="0"/>
              </a:defRPr>
            </a:lvl1pPr>
            <a:lvl2pPr marL="742950" indent="-285750">
              <a:spcBef>
                <a:spcPct val="20000"/>
              </a:spcBef>
              <a:buClr>
                <a:schemeClr val="accent2"/>
              </a:buClr>
              <a:buSzPct val="75000"/>
              <a:buFont typeface="Wingdings" panose="05000000000000000000" pitchFamily="2" charset="2"/>
              <a:buChar char="n"/>
              <a:defRPr sz="2800">
                <a:solidFill>
                  <a:schemeClr val="tx1"/>
                </a:solidFill>
                <a:latin typeface="Times New Roman" panose="02020603050405020304" pitchFamily="18" charset="0"/>
              </a:defRPr>
            </a:lvl2pPr>
            <a:lvl3pPr marL="1143000" indent="-228600">
              <a:spcBef>
                <a:spcPct val="20000"/>
              </a:spcBef>
              <a:buClr>
                <a:schemeClr val="bg2"/>
              </a:buClr>
              <a:buSzPct val="65000"/>
              <a:buFont typeface="Wingdings" panose="05000000000000000000" pitchFamily="2" charset="2"/>
              <a:buChar char="o"/>
              <a:defRPr sz="2400">
                <a:solidFill>
                  <a:schemeClr val="tx1"/>
                </a:solidFill>
                <a:latin typeface="Times New Roman" panose="02020603050405020304" pitchFamily="18" charset="0"/>
              </a:defRPr>
            </a:lvl3pPr>
            <a:lvl4pPr marL="1600200" indent="-228600">
              <a:spcBef>
                <a:spcPct val="20000"/>
              </a:spcBef>
              <a:buClr>
                <a:schemeClr val="accent2"/>
              </a:buClr>
              <a:buSzPct val="75000"/>
              <a:buFont typeface="Wingdings" panose="05000000000000000000" pitchFamily="2" charset="2"/>
              <a:buChar char="n"/>
              <a:defRPr sz="2000">
                <a:solidFill>
                  <a:schemeClr val="tx1"/>
                </a:solidFill>
                <a:latin typeface="Times New Roman" panose="02020603050405020304" pitchFamily="18" charset="0"/>
              </a:defRPr>
            </a:lvl4pPr>
            <a:lvl5pPr marL="2057400" indent="-228600">
              <a:spcBef>
                <a:spcPct val="20000"/>
              </a:spcBef>
              <a:buClr>
                <a:schemeClr val="accent1"/>
              </a:buClr>
              <a:buSzPct val="50000"/>
              <a:buFont typeface="Wingdings" panose="05000000000000000000" pitchFamily="2" charset="2"/>
              <a:buChar char="o"/>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o"/>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o"/>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o"/>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o"/>
              <a:defRPr sz="2000">
                <a:solidFill>
                  <a:schemeClr val="tx1"/>
                </a:solidFill>
                <a:latin typeface="Times New Roman" panose="02020603050405020304" pitchFamily="18" charset="0"/>
              </a:defRPr>
            </a:lvl9pPr>
          </a:lstStyle>
          <a:p>
            <a:pPr algn="just">
              <a:spcBef>
                <a:spcPct val="50000"/>
              </a:spcBef>
              <a:buClrTx/>
              <a:buSzTx/>
              <a:buFontTx/>
              <a:buNone/>
            </a:pPr>
            <a:r>
              <a:rPr lang="en-US" altLang="en-US" sz="2800" b="1" i="1">
                <a:solidFill>
                  <a:srgbClr val="FF0000"/>
                </a:solidFill>
                <a:latin typeface="Arial" panose="020B0604020202020204" pitchFamily="34" charset="0"/>
                <a:cs typeface="Arial" panose="020B0604020202020204" pitchFamily="34" charset="0"/>
              </a:rPr>
              <a:t>… Tôi không muốn làm việc dưới quyền bà ta vì sếp nữ bao giờ cũng rất khó chịu…</a:t>
            </a:r>
          </a:p>
          <a:p>
            <a:pPr algn="just">
              <a:spcBef>
                <a:spcPct val="50000"/>
              </a:spcBef>
              <a:buClrTx/>
              <a:buSzTx/>
              <a:buFontTx/>
              <a:buNone/>
            </a:pPr>
            <a:r>
              <a:rPr lang="en-US" altLang="en-US" sz="2800" b="1" i="1">
                <a:solidFill>
                  <a:srgbClr val="FF0000"/>
                </a:solidFill>
                <a:latin typeface="Arial" panose="020B0604020202020204" pitchFamily="34" charset="0"/>
                <a:cs typeface="Arial" panose="020B0604020202020204" pitchFamily="34" charset="0"/>
              </a:rPr>
              <a:t>… Tôi không ủng hộ nạo phá thai vì như vậy là phạm tội…</a:t>
            </a:r>
          </a:p>
          <a:p>
            <a:pPr algn="just">
              <a:spcBef>
                <a:spcPct val="50000"/>
              </a:spcBef>
              <a:buClrTx/>
              <a:buSzTx/>
              <a:buFontTx/>
              <a:buNone/>
            </a:pPr>
            <a:r>
              <a:rPr lang="en-US" altLang="en-US" sz="2800" b="1" i="1">
                <a:solidFill>
                  <a:srgbClr val="FF0000"/>
                </a:solidFill>
                <a:latin typeface="Arial" panose="020B0604020202020204" pitchFamily="34" charset="0"/>
                <a:cs typeface="Arial" panose="020B0604020202020204" pitchFamily="34" charset="0"/>
              </a:rPr>
              <a:t>…. Tôi cảm thấy không hài lòng với cách làm việc của anh ta.</a:t>
            </a:r>
          </a:p>
        </p:txBody>
      </p:sp>
      <p:sp>
        <p:nvSpPr>
          <p:cNvPr id="25603" name="WordArt 4"/>
          <p:cNvSpPr>
            <a:spLocks noChangeArrowheads="1" noChangeShapeType="1" noTextEdit="1"/>
          </p:cNvSpPr>
          <p:nvPr/>
        </p:nvSpPr>
        <p:spPr bwMode="auto">
          <a:xfrm>
            <a:off x="5105400" y="2133600"/>
            <a:ext cx="3048000" cy="762000"/>
          </a:xfrm>
          <a:prstGeom prst="rect">
            <a:avLst/>
          </a:prstGeom>
          <a:extLst>
            <a:ext uri="{91240B29-F687-4F45-9708-019B960494DF}">
              <a14:hiddenLine xmlns:a14="http://schemas.microsoft.com/office/drawing/2010/main" w="9525">
                <a:solidFill>
                  <a:srgbClr val="000000"/>
                </a:solidFill>
                <a:round/>
                <a:headEnd/>
                <a:tailEnd/>
              </a14:hiddenLine>
            </a:ext>
          </a:extLst>
        </p:spPr>
        <p:txBody>
          <a:bodyPr wrap="none" fromWordArt="1">
            <a:prstTxWarp prst="textPlain">
              <a:avLst>
                <a:gd name="adj" fmla="val 50000"/>
              </a:avLst>
            </a:prstTxWarp>
          </a:bodyPr>
          <a:lstStyle/>
          <a:p>
            <a:pPr algn="ctr"/>
            <a:r>
              <a:rPr lang="en-US" sz="3600" b="1" kern="10" spc="720">
                <a:solidFill>
                  <a:srgbClr val="FF0000"/>
                </a:solidFill>
                <a:effectLst>
                  <a:outerShdw dist="45791" dir="3378596" algn="ctr" rotWithShape="0">
                    <a:srgbClr val="4D4D4D">
                      <a:alpha val="79999"/>
                    </a:srgbClr>
                  </a:outerShdw>
                </a:effectLst>
                <a:latin typeface="Arial" panose="020B0604020202020204" pitchFamily="34" charset="0"/>
                <a:cs typeface="Arial" panose="020B0604020202020204" pitchFamily="34" charset="0"/>
              </a:rPr>
              <a:t>Nón đỏ</a:t>
            </a:r>
          </a:p>
        </p:txBody>
      </p:sp>
      <p:pic>
        <p:nvPicPr>
          <p:cNvPr id="25604" name="Picture 5" descr="http://www.hieuhoc.com/Photos/hinh694.jpg"/>
          <p:cNvPicPr>
            <a:picLocks noGrp="1" noChangeAspect="1" noChangeArrowheads="1"/>
          </p:cNvPicPr>
          <p:nvPr>
            <p:ph/>
          </p:nvPr>
        </p:nvPicPr>
        <p:blipFill>
          <a:blip r:embed="rId3" r:link="rId4">
            <a:extLst>
              <a:ext uri="{28A0092B-C50C-407E-A947-70E740481C1C}">
                <a14:useLocalDpi xmlns:a14="http://schemas.microsoft.com/office/drawing/2010/main" val="0"/>
              </a:ext>
            </a:extLst>
          </a:blip>
          <a:srcRect/>
          <a:stretch>
            <a:fillRect/>
          </a:stretch>
        </p:blipFill>
        <p:spPr>
          <a:xfrm>
            <a:off x="990600" y="1828800"/>
            <a:ext cx="1524000" cy="1524000"/>
          </a:xfrm>
          <a:solidFill>
            <a:srgbClr val="FFFF00"/>
          </a:solidFill>
        </p:spPr>
      </p:pic>
      <p:sp>
        <p:nvSpPr>
          <p:cNvPr id="112646" name="Rectangle 6"/>
          <p:cNvSpPr>
            <a:spLocks noChangeArrowheads="1"/>
          </p:cNvSpPr>
          <p:nvPr/>
        </p:nvSpPr>
        <p:spPr bwMode="auto">
          <a:xfrm>
            <a:off x="457200" y="838200"/>
            <a:ext cx="8458200" cy="609600"/>
          </a:xfrm>
          <a:prstGeom prst="rect">
            <a:avLst/>
          </a:prstGeom>
          <a:noFill/>
          <a:ln w="9525">
            <a:noFill/>
            <a:miter lim="800000"/>
            <a:headEnd/>
            <a:tailEnd/>
          </a:ln>
          <a:effectLst/>
        </p:spPr>
        <p:txBody>
          <a:bodyPr anchor="b"/>
          <a:lstStyle/>
          <a:p>
            <a:pPr eaLnBrk="1" hangingPunct="1">
              <a:defRPr/>
            </a:pPr>
            <a:r>
              <a:rPr lang="en-US" sz="3200" b="1">
                <a:solidFill>
                  <a:srgbClr val="FF0000"/>
                </a:solidFill>
                <a:effectLst>
                  <a:outerShdw blurRad="38100" dist="38100" dir="2700000" algn="tl">
                    <a:srgbClr val="C0C0C0"/>
                  </a:outerShdw>
                </a:effectLst>
                <a:latin typeface="Arial" charset="0"/>
              </a:rPr>
              <a:t>2.3. Sáu chiếc nón tư duy </a:t>
            </a:r>
            <a:r>
              <a:rPr lang="en-US" sz="3200" b="1" i="1">
                <a:solidFill>
                  <a:srgbClr val="0000FF"/>
                </a:solidFill>
                <a:effectLst>
                  <a:outerShdw blurRad="38100" dist="38100" dir="2700000" algn="tl">
                    <a:srgbClr val="C0C0C0"/>
                  </a:outerShdw>
                </a:effectLst>
                <a:latin typeface="Arial" charset="0"/>
              </a:rPr>
              <a:t>(6 thinking hats)</a:t>
            </a:r>
          </a:p>
        </p:txBody>
      </p:sp>
      <p:sp>
        <p:nvSpPr>
          <p:cNvPr id="2560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0000"/>
              <a:buFont typeface="Wingdings" panose="05000000000000000000" pitchFamily="2" charset="2"/>
              <a:buChar char="o"/>
              <a:defRPr sz="3200">
                <a:solidFill>
                  <a:schemeClr val="tx1"/>
                </a:solidFill>
                <a:latin typeface="Times New Roman" panose="02020603050405020304" pitchFamily="18" charset="0"/>
              </a:defRPr>
            </a:lvl1pPr>
            <a:lvl2pPr marL="742950" indent="-285750">
              <a:spcBef>
                <a:spcPct val="20000"/>
              </a:spcBef>
              <a:buClr>
                <a:schemeClr val="accent2"/>
              </a:buClr>
              <a:buSzPct val="75000"/>
              <a:buFont typeface="Wingdings" panose="05000000000000000000" pitchFamily="2" charset="2"/>
              <a:buChar char="n"/>
              <a:defRPr sz="2800">
                <a:solidFill>
                  <a:schemeClr val="tx1"/>
                </a:solidFill>
                <a:latin typeface="Times New Roman" panose="02020603050405020304" pitchFamily="18" charset="0"/>
              </a:defRPr>
            </a:lvl2pPr>
            <a:lvl3pPr marL="1143000" indent="-228600">
              <a:spcBef>
                <a:spcPct val="20000"/>
              </a:spcBef>
              <a:buClr>
                <a:schemeClr val="bg2"/>
              </a:buClr>
              <a:buSzPct val="65000"/>
              <a:buFont typeface="Wingdings" panose="05000000000000000000" pitchFamily="2" charset="2"/>
              <a:buChar char="o"/>
              <a:defRPr sz="2400">
                <a:solidFill>
                  <a:schemeClr val="tx1"/>
                </a:solidFill>
                <a:latin typeface="Times New Roman" panose="02020603050405020304" pitchFamily="18" charset="0"/>
              </a:defRPr>
            </a:lvl3pPr>
            <a:lvl4pPr marL="1600200" indent="-228600">
              <a:spcBef>
                <a:spcPct val="20000"/>
              </a:spcBef>
              <a:buClr>
                <a:schemeClr val="accent2"/>
              </a:buClr>
              <a:buSzPct val="75000"/>
              <a:buFont typeface="Wingdings" panose="05000000000000000000" pitchFamily="2" charset="2"/>
              <a:buChar char="n"/>
              <a:defRPr sz="2000">
                <a:solidFill>
                  <a:schemeClr val="tx1"/>
                </a:solidFill>
                <a:latin typeface="Times New Roman" panose="02020603050405020304" pitchFamily="18" charset="0"/>
              </a:defRPr>
            </a:lvl4pPr>
            <a:lvl5pPr marL="2057400" indent="-228600">
              <a:spcBef>
                <a:spcPct val="20000"/>
              </a:spcBef>
              <a:buClr>
                <a:schemeClr val="accent1"/>
              </a:buClr>
              <a:buSzPct val="50000"/>
              <a:buFont typeface="Wingdings" panose="05000000000000000000" pitchFamily="2" charset="2"/>
              <a:buChar char="o"/>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o"/>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o"/>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o"/>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o"/>
              <a:defRPr sz="2000">
                <a:solidFill>
                  <a:schemeClr val="tx1"/>
                </a:solidFill>
                <a:latin typeface="Times New Roman" panose="02020603050405020304" pitchFamily="18" charset="0"/>
              </a:defRPr>
            </a:lvl9pPr>
          </a:lstStyle>
          <a:p>
            <a:pPr>
              <a:spcBef>
                <a:spcPct val="0"/>
              </a:spcBef>
              <a:buClrTx/>
              <a:buSzTx/>
              <a:buFontTx/>
              <a:buNone/>
            </a:pPr>
            <a:fld id="{3E34F94D-84EC-49EB-A3BA-46362F631660}" type="slidenum">
              <a:rPr lang="en-US" altLang="en-US" sz="1000" smtClean="0">
                <a:latin typeface="Arial" panose="020B0604020202020204" pitchFamily="34" charset="0"/>
              </a:rPr>
              <a:pPr>
                <a:spcBef>
                  <a:spcPct val="0"/>
                </a:spcBef>
                <a:buClrTx/>
                <a:buSzTx/>
                <a:buFontTx/>
                <a:buNone/>
              </a:pPr>
              <a:t>13</a:t>
            </a:fld>
            <a:endParaRPr lang="en-US" altLang="en-US" sz="1000" smtClean="0">
              <a:latin typeface="Arial" panose="020B0604020202020204" pitchFamily="34" charset="0"/>
            </a:endParaRPr>
          </a:p>
        </p:txBody>
      </p:sp>
    </p:spTree>
  </p:cSld>
  <p:clrMapOvr>
    <a:masterClrMapping/>
  </p:clrMapOvr>
  <p:transition spd="med"/>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112643"/>
                                        </p:tgtEl>
                                        <p:attrNameLst>
                                          <p:attrName>style.visibility</p:attrName>
                                        </p:attrNameLst>
                                      </p:cBhvr>
                                      <p:to>
                                        <p:strVal val="visible"/>
                                      </p:to>
                                    </p:set>
                                    <p:animEffect transition="in" filter="slide(fromBottom)">
                                      <p:cBhvr>
                                        <p:cTn id="7" dur="500"/>
                                        <p:tgtEl>
                                          <p:spTgt spid="11264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643"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WordArt 3"/>
          <p:cNvSpPr>
            <a:spLocks noChangeArrowheads="1" noChangeShapeType="1" noTextEdit="1"/>
          </p:cNvSpPr>
          <p:nvPr/>
        </p:nvSpPr>
        <p:spPr bwMode="auto">
          <a:xfrm>
            <a:off x="5105400" y="2209800"/>
            <a:ext cx="3276600" cy="762000"/>
          </a:xfrm>
          <a:prstGeom prst="rect">
            <a:avLst/>
          </a:prstGeom>
          <a:extLst>
            <a:ext uri="{91240B29-F687-4F45-9708-019B960494DF}">
              <a14:hiddenLine xmlns:a14="http://schemas.microsoft.com/office/drawing/2010/main" w="9525">
                <a:solidFill>
                  <a:srgbClr val="000000"/>
                </a:solidFill>
                <a:round/>
                <a:headEnd/>
                <a:tailEnd/>
              </a14:hiddenLine>
            </a:ext>
          </a:extLst>
        </p:spPr>
        <p:txBody>
          <a:bodyPr wrap="none" fromWordArt="1">
            <a:prstTxWarp prst="textPlain">
              <a:avLst>
                <a:gd name="adj" fmla="val 50000"/>
              </a:avLst>
            </a:prstTxWarp>
          </a:bodyPr>
          <a:lstStyle/>
          <a:p>
            <a:pPr algn="ctr"/>
            <a:r>
              <a:rPr lang="en-US" sz="3600" b="1" kern="10" spc="720">
                <a:solidFill>
                  <a:srgbClr val="000000"/>
                </a:solidFill>
                <a:effectLst>
                  <a:outerShdw dist="45791" dir="3378596" algn="ctr" rotWithShape="0">
                    <a:srgbClr val="4D4D4D">
                      <a:alpha val="79999"/>
                    </a:srgbClr>
                  </a:outerShdw>
                </a:effectLst>
                <a:latin typeface="Arial" panose="020B0604020202020204" pitchFamily="34" charset="0"/>
                <a:cs typeface="Arial" panose="020B0604020202020204" pitchFamily="34" charset="0"/>
              </a:rPr>
              <a:t>Nón đen</a:t>
            </a:r>
          </a:p>
        </p:txBody>
      </p:sp>
      <p:pic>
        <p:nvPicPr>
          <p:cNvPr id="27651" name="Picture 4" descr="http://www.hieuhoc.com/Photos/hinh696.JPG"/>
          <p:cNvPicPr>
            <a:picLocks noGrp="1" noChangeAspect="1" noChangeArrowheads="1"/>
          </p:cNvPicPr>
          <p:nvPr>
            <p:ph/>
          </p:nvPr>
        </p:nvPicPr>
        <p:blipFill>
          <a:blip r:embed="rId3" r:link="rId4">
            <a:extLst>
              <a:ext uri="{28A0092B-C50C-407E-A947-70E740481C1C}">
                <a14:useLocalDpi xmlns:a14="http://schemas.microsoft.com/office/drawing/2010/main" val="0"/>
              </a:ext>
            </a:extLst>
          </a:blip>
          <a:srcRect/>
          <a:stretch>
            <a:fillRect/>
          </a:stretch>
        </p:blipFill>
        <p:spPr>
          <a:xfrm>
            <a:off x="942975" y="1857375"/>
            <a:ext cx="3476625" cy="3476625"/>
          </a:xfrm>
          <a:solidFill>
            <a:srgbClr val="FFFF00"/>
          </a:solidFill>
        </p:spPr>
      </p:pic>
      <p:sp>
        <p:nvSpPr>
          <p:cNvPr id="114693" name="Text Box 5"/>
          <p:cNvSpPr txBox="1">
            <a:spLocks noChangeArrowheads="1"/>
          </p:cNvSpPr>
          <p:nvPr/>
        </p:nvSpPr>
        <p:spPr bwMode="auto">
          <a:xfrm>
            <a:off x="5410200" y="3200400"/>
            <a:ext cx="3124200" cy="2062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bg2"/>
              </a:buClr>
              <a:buSzPct val="70000"/>
              <a:buFont typeface="Wingdings" panose="05000000000000000000" pitchFamily="2" charset="2"/>
              <a:buChar char="o"/>
              <a:defRPr sz="3200">
                <a:solidFill>
                  <a:schemeClr val="tx1"/>
                </a:solidFill>
                <a:latin typeface="Times New Roman" panose="02020603050405020304" pitchFamily="18" charset="0"/>
              </a:defRPr>
            </a:lvl1pPr>
            <a:lvl2pPr marL="742950" indent="-285750">
              <a:spcBef>
                <a:spcPct val="20000"/>
              </a:spcBef>
              <a:buClr>
                <a:schemeClr val="accent2"/>
              </a:buClr>
              <a:buSzPct val="75000"/>
              <a:buFont typeface="Wingdings" panose="05000000000000000000" pitchFamily="2" charset="2"/>
              <a:buChar char="n"/>
              <a:defRPr sz="2800">
                <a:solidFill>
                  <a:schemeClr val="tx1"/>
                </a:solidFill>
                <a:latin typeface="Times New Roman" panose="02020603050405020304" pitchFamily="18" charset="0"/>
              </a:defRPr>
            </a:lvl2pPr>
            <a:lvl3pPr marL="1143000" indent="-228600">
              <a:spcBef>
                <a:spcPct val="20000"/>
              </a:spcBef>
              <a:buClr>
                <a:schemeClr val="bg2"/>
              </a:buClr>
              <a:buSzPct val="65000"/>
              <a:buFont typeface="Wingdings" panose="05000000000000000000" pitchFamily="2" charset="2"/>
              <a:buChar char="o"/>
              <a:defRPr sz="2400">
                <a:solidFill>
                  <a:schemeClr val="tx1"/>
                </a:solidFill>
                <a:latin typeface="Times New Roman" panose="02020603050405020304" pitchFamily="18" charset="0"/>
              </a:defRPr>
            </a:lvl3pPr>
            <a:lvl4pPr marL="1600200" indent="-228600">
              <a:spcBef>
                <a:spcPct val="20000"/>
              </a:spcBef>
              <a:buClr>
                <a:schemeClr val="accent2"/>
              </a:buClr>
              <a:buSzPct val="75000"/>
              <a:buFont typeface="Wingdings" panose="05000000000000000000" pitchFamily="2" charset="2"/>
              <a:buChar char="n"/>
              <a:defRPr sz="2000">
                <a:solidFill>
                  <a:schemeClr val="tx1"/>
                </a:solidFill>
                <a:latin typeface="Times New Roman" panose="02020603050405020304" pitchFamily="18" charset="0"/>
              </a:defRPr>
            </a:lvl4pPr>
            <a:lvl5pPr marL="2057400" indent="-228600">
              <a:spcBef>
                <a:spcPct val="20000"/>
              </a:spcBef>
              <a:buClr>
                <a:schemeClr val="accent1"/>
              </a:buClr>
              <a:buSzPct val="50000"/>
              <a:buFont typeface="Wingdings" panose="05000000000000000000" pitchFamily="2" charset="2"/>
              <a:buChar char="o"/>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o"/>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o"/>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o"/>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o"/>
              <a:defRPr sz="2000">
                <a:solidFill>
                  <a:schemeClr val="tx1"/>
                </a:solidFill>
                <a:latin typeface="Times New Roman" panose="02020603050405020304" pitchFamily="18" charset="0"/>
              </a:defRPr>
            </a:lvl9pPr>
          </a:lstStyle>
          <a:p>
            <a:pPr>
              <a:spcBef>
                <a:spcPct val="50000"/>
              </a:spcBef>
              <a:buClrTx/>
              <a:buSzTx/>
              <a:buFontTx/>
              <a:buNone/>
            </a:pPr>
            <a:r>
              <a:rPr lang="en-US" altLang="en-US" b="1">
                <a:latin typeface="Arial" panose="020B0604020202020204" pitchFamily="34" charset="0"/>
                <a:cs typeface="Arial" panose="020B0604020202020204" pitchFamily="34" charset="0"/>
              </a:rPr>
              <a:t>Hạn chế</a:t>
            </a:r>
          </a:p>
          <a:p>
            <a:pPr>
              <a:spcBef>
                <a:spcPct val="50000"/>
              </a:spcBef>
              <a:buClrTx/>
              <a:buSzTx/>
              <a:buFontTx/>
              <a:buNone/>
            </a:pPr>
            <a:r>
              <a:rPr lang="en-US" altLang="en-US" b="1">
                <a:latin typeface="Arial" panose="020B0604020202020204" pitchFamily="34" charset="0"/>
                <a:cs typeface="Arial" panose="020B0604020202020204" pitchFamily="34" charset="0"/>
              </a:rPr>
              <a:t>Rủi ro</a:t>
            </a:r>
          </a:p>
          <a:p>
            <a:pPr>
              <a:spcBef>
                <a:spcPct val="50000"/>
              </a:spcBef>
              <a:buClrTx/>
              <a:buSzTx/>
              <a:buFontTx/>
              <a:buNone/>
            </a:pPr>
            <a:r>
              <a:rPr lang="en-US" altLang="en-US" b="1">
                <a:latin typeface="Arial" panose="020B0604020202020204" pitchFamily="34" charset="0"/>
                <a:cs typeface="Arial" panose="020B0604020202020204" pitchFamily="34" charset="0"/>
              </a:rPr>
              <a:t>Khó khăn</a:t>
            </a:r>
          </a:p>
        </p:txBody>
      </p:sp>
      <p:sp>
        <p:nvSpPr>
          <p:cNvPr id="114694" name="Rectangle 6"/>
          <p:cNvSpPr>
            <a:spLocks noChangeArrowheads="1"/>
          </p:cNvSpPr>
          <p:nvPr/>
        </p:nvSpPr>
        <p:spPr bwMode="auto">
          <a:xfrm>
            <a:off x="457200" y="838200"/>
            <a:ext cx="8458200" cy="609600"/>
          </a:xfrm>
          <a:prstGeom prst="rect">
            <a:avLst/>
          </a:prstGeom>
          <a:noFill/>
          <a:ln w="9525">
            <a:noFill/>
            <a:miter lim="800000"/>
            <a:headEnd/>
            <a:tailEnd/>
          </a:ln>
          <a:effectLst/>
        </p:spPr>
        <p:txBody>
          <a:bodyPr anchor="b"/>
          <a:lstStyle/>
          <a:p>
            <a:pPr eaLnBrk="1" hangingPunct="1">
              <a:defRPr/>
            </a:pPr>
            <a:r>
              <a:rPr lang="en-US" sz="3200" b="1">
                <a:solidFill>
                  <a:srgbClr val="FF0000"/>
                </a:solidFill>
                <a:effectLst>
                  <a:outerShdw blurRad="38100" dist="38100" dir="2700000" algn="tl">
                    <a:srgbClr val="C0C0C0"/>
                  </a:outerShdw>
                </a:effectLst>
                <a:latin typeface="Arial" charset="0"/>
              </a:rPr>
              <a:t>2.3. Sáu chiếc nón tư duy </a:t>
            </a:r>
            <a:r>
              <a:rPr lang="en-US" sz="3200" b="1" i="1">
                <a:solidFill>
                  <a:srgbClr val="0000FF"/>
                </a:solidFill>
                <a:effectLst>
                  <a:outerShdw blurRad="38100" dist="38100" dir="2700000" algn="tl">
                    <a:srgbClr val="C0C0C0"/>
                  </a:outerShdw>
                </a:effectLst>
                <a:latin typeface="Arial" charset="0"/>
              </a:rPr>
              <a:t>(6 thinking hats)</a:t>
            </a:r>
          </a:p>
        </p:txBody>
      </p:sp>
      <p:sp>
        <p:nvSpPr>
          <p:cNvPr id="6" name="Text Box 5"/>
          <p:cNvSpPr txBox="1">
            <a:spLocks noChangeArrowheads="1"/>
          </p:cNvSpPr>
          <p:nvPr/>
        </p:nvSpPr>
        <p:spPr bwMode="auto">
          <a:xfrm>
            <a:off x="285750" y="5391150"/>
            <a:ext cx="6429375" cy="1323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bg2"/>
              </a:buClr>
              <a:buSzPct val="70000"/>
              <a:buFont typeface="Wingdings" panose="05000000000000000000" pitchFamily="2" charset="2"/>
              <a:buChar char="o"/>
              <a:defRPr sz="3200">
                <a:solidFill>
                  <a:schemeClr val="tx1"/>
                </a:solidFill>
                <a:latin typeface="Times New Roman" panose="02020603050405020304" pitchFamily="18" charset="0"/>
              </a:defRPr>
            </a:lvl1pPr>
            <a:lvl2pPr marL="742950" indent="-285750">
              <a:spcBef>
                <a:spcPct val="20000"/>
              </a:spcBef>
              <a:buClr>
                <a:schemeClr val="accent2"/>
              </a:buClr>
              <a:buSzPct val="75000"/>
              <a:buFont typeface="Wingdings" panose="05000000000000000000" pitchFamily="2" charset="2"/>
              <a:buChar char="n"/>
              <a:defRPr sz="2800">
                <a:solidFill>
                  <a:schemeClr val="tx1"/>
                </a:solidFill>
                <a:latin typeface="Times New Roman" panose="02020603050405020304" pitchFamily="18" charset="0"/>
              </a:defRPr>
            </a:lvl2pPr>
            <a:lvl3pPr marL="1143000" indent="-228600">
              <a:spcBef>
                <a:spcPct val="20000"/>
              </a:spcBef>
              <a:buClr>
                <a:schemeClr val="bg2"/>
              </a:buClr>
              <a:buSzPct val="65000"/>
              <a:buFont typeface="Wingdings" panose="05000000000000000000" pitchFamily="2" charset="2"/>
              <a:buChar char="o"/>
              <a:defRPr sz="2400">
                <a:solidFill>
                  <a:schemeClr val="tx1"/>
                </a:solidFill>
                <a:latin typeface="Times New Roman" panose="02020603050405020304" pitchFamily="18" charset="0"/>
              </a:defRPr>
            </a:lvl3pPr>
            <a:lvl4pPr marL="1600200" indent="-228600">
              <a:spcBef>
                <a:spcPct val="20000"/>
              </a:spcBef>
              <a:buClr>
                <a:schemeClr val="accent2"/>
              </a:buClr>
              <a:buSzPct val="75000"/>
              <a:buFont typeface="Wingdings" panose="05000000000000000000" pitchFamily="2" charset="2"/>
              <a:buChar char="n"/>
              <a:defRPr sz="2000">
                <a:solidFill>
                  <a:schemeClr val="tx1"/>
                </a:solidFill>
                <a:latin typeface="Times New Roman" panose="02020603050405020304" pitchFamily="18" charset="0"/>
              </a:defRPr>
            </a:lvl4pPr>
            <a:lvl5pPr marL="2057400" indent="-228600">
              <a:spcBef>
                <a:spcPct val="20000"/>
              </a:spcBef>
              <a:buClr>
                <a:schemeClr val="accent1"/>
              </a:buClr>
              <a:buSzPct val="50000"/>
              <a:buFont typeface="Wingdings" panose="05000000000000000000" pitchFamily="2" charset="2"/>
              <a:buChar char="o"/>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o"/>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o"/>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o"/>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o"/>
              <a:defRPr sz="2000">
                <a:solidFill>
                  <a:schemeClr val="tx1"/>
                </a:solidFill>
                <a:latin typeface="Times New Roman" panose="02020603050405020304" pitchFamily="18" charset="0"/>
              </a:defRPr>
            </a:lvl9pPr>
          </a:lstStyle>
          <a:p>
            <a:pPr>
              <a:spcBef>
                <a:spcPct val="50000"/>
              </a:spcBef>
              <a:buClrTx/>
              <a:buSzTx/>
              <a:buFontTx/>
              <a:buNone/>
            </a:pPr>
            <a:r>
              <a:rPr lang="en-US" altLang="en-US" b="1">
                <a:latin typeface="Arial" panose="020B0604020202020204" pitchFamily="34" charset="0"/>
                <a:cs typeface="Arial" panose="020B0604020202020204" pitchFamily="34" charset="0"/>
              </a:rPr>
              <a:t>Đưa ra lý do</a:t>
            </a:r>
          </a:p>
          <a:p>
            <a:pPr>
              <a:spcBef>
                <a:spcPct val="50000"/>
              </a:spcBef>
              <a:buClrTx/>
              <a:buSzTx/>
              <a:buFontTx/>
              <a:buNone/>
            </a:pPr>
            <a:r>
              <a:rPr lang="en-US" altLang="en-US" b="1">
                <a:latin typeface="Arial" panose="020B0604020202020204" pitchFamily="34" charset="0"/>
                <a:cs typeface="Arial" panose="020B0604020202020204" pitchFamily="34" charset="0"/>
              </a:rPr>
              <a:t>=&gt; Cẩn trọng</a:t>
            </a:r>
          </a:p>
        </p:txBody>
      </p:sp>
      <p:sp>
        <p:nvSpPr>
          <p:cNvPr id="27655" name="Slide Number Placeholder 6"/>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0000"/>
              <a:buFont typeface="Wingdings" panose="05000000000000000000" pitchFamily="2" charset="2"/>
              <a:buChar char="o"/>
              <a:defRPr sz="3200">
                <a:solidFill>
                  <a:schemeClr val="tx1"/>
                </a:solidFill>
                <a:latin typeface="Times New Roman" panose="02020603050405020304" pitchFamily="18" charset="0"/>
              </a:defRPr>
            </a:lvl1pPr>
            <a:lvl2pPr marL="742950" indent="-285750">
              <a:spcBef>
                <a:spcPct val="20000"/>
              </a:spcBef>
              <a:buClr>
                <a:schemeClr val="accent2"/>
              </a:buClr>
              <a:buSzPct val="75000"/>
              <a:buFont typeface="Wingdings" panose="05000000000000000000" pitchFamily="2" charset="2"/>
              <a:buChar char="n"/>
              <a:defRPr sz="2800">
                <a:solidFill>
                  <a:schemeClr val="tx1"/>
                </a:solidFill>
                <a:latin typeface="Times New Roman" panose="02020603050405020304" pitchFamily="18" charset="0"/>
              </a:defRPr>
            </a:lvl2pPr>
            <a:lvl3pPr marL="1143000" indent="-228600">
              <a:spcBef>
                <a:spcPct val="20000"/>
              </a:spcBef>
              <a:buClr>
                <a:schemeClr val="bg2"/>
              </a:buClr>
              <a:buSzPct val="65000"/>
              <a:buFont typeface="Wingdings" panose="05000000000000000000" pitchFamily="2" charset="2"/>
              <a:buChar char="o"/>
              <a:defRPr sz="2400">
                <a:solidFill>
                  <a:schemeClr val="tx1"/>
                </a:solidFill>
                <a:latin typeface="Times New Roman" panose="02020603050405020304" pitchFamily="18" charset="0"/>
              </a:defRPr>
            </a:lvl3pPr>
            <a:lvl4pPr marL="1600200" indent="-228600">
              <a:spcBef>
                <a:spcPct val="20000"/>
              </a:spcBef>
              <a:buClr>
                <a:schemeClr val="accent2"/>
              </a:buClr>
              <a:buSzPct val="75000"/>
              <a:buFont typeface="Wingdings" panose="05000000000000000000" pitchFamily="2" charset="2"/>
              <a:buChar char="n"/>
              <a:defRPr sz="2000">
                <a:solidFill>
                  <a:schemeClr val="tx1"/>
                </a:solidFill>
                <a:latin typeface="Times New Roman" panose="02020603050405020304" pitchFamily="18" charset="0"/>
              </a:defRPr>
            </a:lvl4pPr>
            <a:lvl5pPr marL="2057400" indent="-228600">
              <a:spcBef>
                <a:spcPct val="20000"/>
              </a:spcBef>
              <a:buClr>
                <a:schemeClr val="accent1"/>
              </a:buClr>
              <a:buSzPct val="50000"/>
              <a:buFont typeface="Wingdings" panose="05000000000000000000" pitchFamily="2" charset="2"/>
              <a:buChar char="o"/>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o"/>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o"/>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o"/>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o"/>
              <a:defRPr sz="2000">
                <a:solidFill>
                  <a:schemeClr val="tx1"/>
                </a:solidFill>
                <a:latin typeface="Times New Roman" panose="02020603050405020304" pitchFamily="18" charset="0"/>
              </a:defRPr>
            </a:lvl9pPr>
          </a:lstStyle>
          <a:p>
            <a:pPr>
              <a:spcBef>
                <a:spcPct val="0"/>
              </a:spcBef>
              <a:buClrTx/>
              <a:buSzTx/>
              <a:buFontTx/>
              <a:buNone/>
            </a:pPr>
            <a:fld id="{F1D8CDE3-C38D-4535-B2EA-4DAF34F910D3}" type="slidenum">
              <a:rPr lang="en-US" altLang="en-US" sz="1000" smtClean="0">
                <a:latin typeface="Arial" panose="020B0604020202020204" pitchFamily="34" charset="0"/>
              </a:rPr>
              <a:pPr>
                <a:spcBef>
                  <a:spcPct val="0"/>
                </a:spcBef>
                <a:buClrTx/>
                <a:buSzTx/>
                <a:buFontTx/>
                <a:buNone/>
              </a:pPr>
              <a:t>14</a:t>
            </a:fld>
            <a:endParaRPr lang="en-US" altLang="en-US" sz="1000" smtClean="0">
              <a:latin typeface="Arial" panose="020B0604020202020204" pitchFamily="34" charset="0"/>
            </a:endParaRPr>
          </a:p>
        </p:txBody>
      </p:sp>
    </p:spTree>
  </p:cSld>
  <p:clrMapOvr>
    <a:masterClrMapping/>
  </p:clrMapOvr>
  <p:transition spd="med"/>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114693"/>
                                        </p:tgtEl>
                                        <p:attrNameLst>
                                          <p:attrName>style.visibility</p:attrName>
                                        </p:attrNameLst>
                                      </p:cBhvr>
                                      <p:to>
                                        <p:strVal val="visible"/>
                                      </p:to>
                                    </p:set>
                                    <p:animEffect transition="in" filter="box(in)">
                                      <p:cBhvr>
                                        <p:cTn id="7" dur="500"/>
                                        <p:tgtEl>
                                          <p:spTgt spid="114693"/>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box(in)">
                                      <p:cBhvr>
                                        <p:cTn id="12"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4693" grpId="0"/>
      <p:bldP spid="6"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WordArt 3"/>
          <p:cNvSpPr>
            <a:spLocks noChangeArrowheads="1" noChangeShapeType="1" noTextEdit="1"/>
          </p:cNvSpPr>
          <p:nvPr/>
        </p:nvSpPr>
        <p:spPr bwMode="auto">
          <a:xfrm>
            <a:off x="5105400" y="2209800"/>
            <a:ext cx="3276600" cy="762000"/>
          </a:xfrm>
          <a:prstGeom prst="rect">
            <a:avLst/>
          </a:prstGeom>
          <a:extLst>
            <a:ext uri="{91240B29-F687-4F45-9708-019B960494DF}">
              <a14:hiddenLine xmlns:a14="http://schemas.microsoft.com/office/drawing/2010/main" w="9525">
                <a:solidFill>
                  <a:srgbClr val="000000"/>
                </a:solidFill>
                <a:round/>
                <a:headEnd/>
                <a:tailEnd/>
              </a14:hiddenLine>
            </a:ext>
          </a:extLst>
        </p:spPr>
        <p:txBody>
          <a:bodyPr wrap="none" fromWordArt="1">
            <a:prstTxWarp prst="textPlain">
              <a:avLst>
                <a:gd name="adj" fmla="val 50000"/>
              </a:avLst>
            </a:prstTxWarp>
          </a:bodyPr>
          <a:lstStyle/>
          <a:p>
            <a:pPr algn="ctr"/>
            <a:r>
              <a:rPr lang="en-US" sz="3600" b="1" kern="10" spc="720">
                <a:solidFill>
                  <a:srgbClr val="000000"/>
                </a:solidFill>
                <a:effectLst>
                  <a:outerShdw dist="45791" dir="3378596" algn="ctr" rotWithShape="0">
                    <a:srgbClr val="4D4D4D">
                      <a:alpha val="79999"/>
                    </a:srgbClr>
                  </a:outerShdw>
                </a:effectLst>
                <a:latin typeface="Arial" panose="020B0604020202020204" pitchFamily="34" charset="0"/>
                <a:cs typeface="Arial" panose="020B0604020202020204" pitchFamily="34" charset="0"/>
              </a:rPr>
              <a:t>Nón đen</a:t>
            </a:r>
          </a:p>
        </p:txBody>
      </p:sp>
      <p:pic>
        <p:nvPicPr>
          <p:cNvPr id="29699" name="Picture 4" descr="http://www.hieuhoc.com/Photos/hinh696.JPG"/>
          <p:cNvPicPr>
            <a:picLocks noGrp="1" noChangeAspect="1" noChangeArrowheads="1"/>
          </p:cNvPicPr>
          <p:nvPr>
            <p:ph/>
          </p:nvPr>
        </p:nvPicPr>
        <p:blipFill>
          <a:blip r:embed="rId3" r:link="rId4">
            <a:extLst>
              <a:ext uri="{28A0092B-C50C-407E-A947-70E740481C1C}">
                <a14:useLocalDpi xmlns:a14="http://schemas.microsoft.com/office/drawing/2010/main" val="0"/>
              </a:ext>
            </a:extLst>
          </a:blip>
          <a:srcRect/>
          <a:stretch>
            <a:fillRect/>
          </a:stretch>
        </p:blipFill>
        <p:spPr>
          <a:xfrm>
            <a:off x="1095375" y="1857375"/>
            <a:ext cx="1571625" cy="1571625"/>
          </a:xfrm>
          <a:solidFill>
            <a:srgbClr val="FFFF00"/>
          </a:solidFill>
        </p:spPr>
      </p:pic>
      <p:sp>
        <p:nvSpPr>
          <p:cNvPr id="115717" name="Text Box 5"/>
          <p:cNvSpPr txBox="1">
            <a:spLocks noChangeArrowheads="1"/>
          </p:cNvSpPr>
          <p:nvPr/>
        </p:nvSpPr>
        <p:spPr bwMode="auto">
          <a:xfrm>
            <a:off x="304800" y="3657600"/>
            <a:ext cx="8686800" cy="1600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bg2"/>
              </a:buClr>
              <a:buSzPct val="70000"/>
              <a:buFont typeface="Wingdings" panose="05000000000000000000" pitchFamily="2" charset="2"/>
              <a:buChar char="o"/>
              <a:defRPr sz="3200">
                <a:solidFill>
                  <a:schemeClr val="tx1"/>
                </a:solidFill>
                <a:latin typeface="Times New Roman" panose="02020603050405020304" pitchFamily="18" charset="0"/>
              </a:defRPr>
            </a:lvl1pPr>
            <a:lvl2pPr marL="742950" indent="-285750">
              <a:spcBef>
                <a:spcPct val="20000"/>
              </a:spcBef>
              <a:buClr>
                <a:schemeClr val="accent2"/>
              </a:buClr>
              <a:buSzPct val="75000"/>
              <a:buFont typeface="Wingdings" panose="05000000000000000000" pitchFamily="2" charset="2"/>
              <a:buChar char="n"/>
              <a:defRPr sz="2800">
                <a:solidFill>
                  <a:schemeClr val="tx1"/>
                </a:solidFill>
                <a:latin typeface="Times New Roman" panose="02020603050405020304" pitchFamily="18" charset="0"/>
              </a:defRPr>
            </a:lvl2pPr>
            <a:lvl3pPr marL="1143000" indent="-228600">
              <a:spcBef>
                <a:spcPct val="20000"/>
              </a:spcBef>
              <a:buClr>
                <a:schemeClr val="bg2"/>
              </a:buClr>
              <a:buSzPct val="65000"/>
              <a:buFont typeface="Wingdings" panose="05000000000000000000" pitchFamily="2" charset="2"/>
              <a:buChar char="o"/>
              <a:defRPr sz="2400">
                <a:solidFill>
                  <a:schemeClr val="tx1"/>
                </a:solidFill>
                <a:latin typeface="Times New Roman" panose="02020603050405020304" pitchFamily="18" charset="0"/>
              </a:defRPr>
            </a:lvl3pPr>
            <a:lvl4pPr marL="1600200" indent="-228600">
              <a:spcBef>
                <a:spcPct val="20000"/>
              </a:spcBef>
              <a:buClr>
                <a:schemeClr val="accent2"/>
              </a:buClr>
              <a:buSzPct val="75000"/>
              <a:buFont typeface="Wingdings" panose="05000000000000000000" pitchFamily="2" charset="2"/>
              <a:buChar char="n"/>
              <a:defRPr sz="2000">
                <a:solidFill>
                  <a:schemeClr val="tx1"/>
                </a:solidFill>
                <a:latin typeface="Times New Roman" panose="02020603050405020304" pitchFamily="18" charset="0"/>
              </a:defRPr>
            </a:lvl4pPr>
            <a:lvl5pPr marL="2057400" indent="-228600">
              <a:spcBef>
                <a:spcPct val="20000"/>
              </a:spcBef>
              <a:buClr>
                <a:schemeClr val="accent1"/>
              </a:buClr>
              <a:buSzPct val="50000"/>
              <a:buFont typeface="Wingdings" panose="05000000000000000000" pitchFamily="2" charset="2"/>
              <a:buChar char="o"/>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o"/>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o"/>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o"/>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o"/>
              <a:defRPr sz="2000">
                <a:solidFill>
                  <a:schemeClr val="tx1"/>
                </a:solidFill>
                <a:latin typeface="Times New Roman" panose="02020603050405020304" pitchFamily="18" charset="0"/>
              </a:defRPr>
            </a:lvl9pPr>
          </a:lstStyle>
          <a:p>
            <a:pPr algn="just">
              <a:spcBef>
                <a:spcPct val="50000"/>
              </a:spcBef>
              <a:buClrTx/>
              <a:buSzTx/>
              <a:buFontTx/>
              <a:buBlip>
                <a:blip r:embed="rId5"/>
              </a:buBlip>
            </a:pPr>
            <a:r>
              <a:rPr lang="en-US" altLang="en-US" sz="2800" b="1">
                <a:latin typeface="Arial" panose="020B0604020202020204" pitchFamily="34" charset="0"/>
                <a:cs typeface="Arial" panose="020B0604020202020204" pitchFamily="34" charset="0"/>
              </a:rPr>
              <a:t> Những hạn chế của sự việc này là gì?</a:t>
            </a:r>
          </a:p>
          <a:p>
            <a:pPr algn="just">
              <a:spcBef>
                <a:spcPct val="50000"/>
              </a:spcBef>
              <a:buClrTx/>
              <a:buSzTx/>
              <a:buFontTx/>
              <a:buBlip>
                <a:blip r:embed="rId5"/>
              </a:buBlip>
            </a:pPr>
            <a:r>
              <a:rPr lang="en-US" altLang="en-US" sz="2800" b="1">
                <a:latin typeface="Arial" panose="020B0604020202020204" pitchFamily="34" charset="0"/>
                <a:cs typeface="Arial" panose="020B0604020202020204" pitchFamily="34" charset="0"/>
              </a:rPr>
              <a:t> Những khó khăn nào có thể phát sinh khi tiến hành làm điều này?</a:t>
            </a:r>
          </a:p>
        </p:txBody>
      </p:sp>
      <p:sp>
        <p:nvSpPr>
          <p:cNvPr id="115718" name="Rectangle 6"/>
          <p:cNvSpPr>
            <a:spLocks noChangeArrowheads="1"/>
          </p:cNvSpPr>
          <p:nvPr/>
        </p:nvSpPr>
        <p:spPr bwMode="auto">
          <a:xfrm>
            <a:off x="457200" y="838200"/>
            <a:ext cx="8458200" cy="609600"/>
          </a:xfrm>
          <a:prstGeom prst="rect">
            <a:avLst/>
          </a:prstGeom>
          <a:noFill/>
          <a:ln w="9525">
            <a:noFill/>
            <a:miter lim="800000"/>
            <a:headEnd/>
            <a:tailEnd/>
          </a:ln>
          <a:effectLst/>
        </p:spPr>
        <p:txBody>
          <a:bodyPr anchor="b"/>
          <a:lstStyle/>
          <a:p>
            <a:pPr eaLnBrk="1" hangingPunct="1">
              <a:defRPr/>
            </a:pPr>
            <a:r>
              <a:rPr lang="en-US" sz="3200" b="1">
                <a:solidFill>
                  <a:srgbClr val="FF0000"/>
                </a:solidFill>
                <a:effectLst>
                  <a:outerShdw blurRad="38100" dist="38100" dir="2700000" algn="tl">
                    <a:srgbClr val="C0C0C0"/>
                  </a:outerShdw>
                </a:effectLst>
                <a:latin typeface="Arial" charset="0"/>
              </a:rPr>
              <a:t>2.3. Sáu chiếc nón tư duy </a:t>
            </a:r>
            <a:r>
              <a:rPr lang="en-US" sz="3200" b="1" i="1">
                <a:solidFill>
                  <a:srgbClr val="0000FF"/>
                </a:solidFill>
                <a:effectLst>
                  <a:outerShdw blurRad="38100" dist="38100" dir="2700000" algn="tl">
                    <a:srgbClr val="C0C0C0"/>
                  </a:outerShdw>
                </a:effectLst>
                <a:latin typeface="Arial" charset="0"/>
              </a:rPr>
              <a:t>(6 thinking hats)</a:t>
            </a:r>
          </a:p>
        </p:txBody>
      </p:sp>
      <p:sp>
        <p:nvSpPr>
          <p:cNvPr id="2970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0000"/>
              <a:buFont typeface="Wingdings" panose="05000000000000000000" pitchFamily="2" charset="2"/>
              <a:buChar char="o"/>
              <a:defRPr sz="3200">
                <a:solidFill>
                  <a:schemeClr val="tx1"/>
                </a:solidFill>
                <a:latin typeface="Times New Roman" panose="02020603050405020304" pitchFamily="18" charset="0"/>
              </a:defRPr>
            </a:lvl1pPr>
            <a:lvl2pPr marL="742950" indent="-285750">
              <a:spcBef>
                <a:spcPct val="20000"/>
              </a:spcBef>
              <a:buClr>
                <a:schemeClr val="accent2"/>
              </a:buClr>
              <a:buSzPct val="75000"/>
              <a:buFont typeface="Wingdings" panose="05000000000000000000" pitchFamily="2" charset="2"/>
              <a:buChar char="n"/>
              <a:defRPr sz="2800">
                <a:solidFill>
                  <a:schemeClr val="tx1"/>
                </a:solidFill>
                <a:latin typeface="Times New Roman" panose="02020603050405020304" pitchFamily="18" charset="0"/>
              </a:defRPr>
            </a:lvl2pPr>
            <a:lvl3pPr marL="1143000" indent="-228600">
              <a:spcBef>
                <a:spcPct val="20000"/>
              </a:spcBef>
              <a:buClr>
                <a:schemeClr val="bg2"/>
              </a:buClr>
              <a:buSzPct val="65000"/>
              <a:buFont typeface="Wingdings" panose="05000000000000000000" pitchFamily="2" charset="2"/>
              <a:buChar char="o"/>
              <a:defRPr sz="2400">
                <a:solidFill>
                  <a:schemeClr val="tx1"/>
                </a:solidFill>
                <a:latin typeface="Times New Roman" panose="02020603050405020304" pitchFamily="18" charset="0"/>
              </a:defRPr>
            </a:lvl3pPr>
            <a:lvl4pPr marL="1600200" indent="-228600">
              <a:spcBef>
                <a:spcPct val="20000"/>
              </a:spcBef>
              <a:buClr>
                <a:schemeClr val="accent2"/>
              </a:buClr>
              <a:buSzPct val="75000"/>
              <a:buFont typeface="Wingdings" panose="05000000000000000000" pitchFamily="2" charset="2"/>
              <a:buChar char="n"/>
              <a:defRPr sz="2000">
                <a:solidFill>
                  <a:schemeClr val="tx1"/>
                </a:solidFill>
                <a:latin typeface="Times New Roman" panose="02020603050405020304" pitchFamily="18" charset="0"/>
              </a:defRPr>
            </a:lvl4pPr>
            <a:lvl5pPr marL="2057400" indent="-228600">
              <a:spcBef>
                <a:spcPct val="20000"/>
              </a:spcBef>
              <a:buClr>
                <a:schemeClr val="accent1"/>
              </a:buClr>
              <a:buSzPct val="50000"/>
              <a:buFont typeface="Wingdings" panose="05000000000000000000" pitchFamily="2" charset="2"/>
              <a:buChar char="o"/>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o"/>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o"/>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o"/>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o"/>
              <a:defRPr sz="2000">
                <a:solidFill>
                  <a:schemeClr val="tx1"/>
                </a:solidFill>
                <a:latin typeface="Times New Roman" panose="02020603050405020304" pitchFamily="18" charset="0"/>
              </a:defRPr>
            </a:lvl9pPr>
          </a:lstStyle>
          <a:p>
            <a:pPr>
              <a:spcBef>
                <a:spcPct val="0"/>
              </a:spcBef>
              <a:buClrTx/>
              <a:buSzTx/>
              <a:buFontTx/>
              <a:buNone/>
            </a:pPr>
            <a:fld id="{A519F276-0776-4E8A-93DA-C3247A26D4C4}" type="slidenum">
              <a:rPr lang="en-US" altLang="en-US" sz="1000" smtClean="0">
                <a:latin typeface="Arial" panose="020B0604020202020204" pitchFamily="34" charset="0"/>
              </a:rPr>
              <a:pPr>
                <a:spcBef>
                  <a:spcPct val="0"/>
                </a:spcBef>
                <a:buClrTx/>
                <a:buSzTx/>
                <a:buFontTx/>
                <a:buNone/>
              </a:pPr>
              <a:t>15</a:t>
            </a:fld>
            <a:endParaRPr lang="en-US" altLang="en-US" sz="1000" smtClean="0">
              <a:latin typeface="Arial" panose="020B0604020202020204" pitchFamily="34" charset="0"/>
            </a:endParaRPr>
          </a:p>
        </p:txBody>
      </p:sp>
    </p:spTree>
  </p:cSld>
  <p:clrMapOvr>
    <a:masterClrMapping/>
  </p:clrMapOvr>
  <p:transition spd="med"/>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115717"/>
                                        </p:tgtEl>
                                        <p:attrNameLst>
                                          <p:attrName>style.visibility</p:attrName>
                                        </p:attrNameLst>
                                      </p:cBhvr>
                                      <p:to>
                                        <p:strVal val="visible"/>
                                      </p:to>
                                    </p:set>
                                    <p:animEffect transition="in" filter="box(in)">
                                      <p:cBhvr>
                                        <p:cTn id="7" dur="500"/>
                                        <p:tgtEl>
                                          <p:spTgt spid="1157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5717"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WordArt 3"/>
          <p:cNvSpPr>
            <a:spLocks noChangeArrowheads="1" noChangeShapeType="1" noTextEdit="1"/>
          </p:cNvSpPr>
          <p:nvPr/>
        </p:nvSpPr>
        <p:spPr bwMode="auto">
          <a:xfrm>
            <a:off x="5105400" y="2209800"/>
            <a:ext cx="3276600" cy="762000"/>
          </a:xfrm>
          <a:prstGeom prst="rect">
            <a:avLst/>
          </a:prstGeom>
          <a:extLst>
            <a:ext uri="{91240B29-F687-4F45-9708-019B960494DF}">
              <a14:hiddenLine xmlns:a14="http://schemas.microsoft.com/office/drawing/2010/main" w="9525">
                <a:solidFill>
                  <a:srgbClr val="000000"/>
                </a:solidFill>
                <a:round/>
                <a:headEnd/>
                <a:tailEnd/>
              </a14:hiddenLine>
            </a:ext>
          </a:extLst>
        </p:spPr>
        <p:txBody>
          <a:bodyPr wrap="none" fromWordArt="1">
            <a:prstTxWarp prst="textPlain">
              <a:avLst>
                <a:gd name="adj" fmla="val 50000"/>
              </a:avLst>
            </a:prstTxWarp>
          </a:bodyPr>
          <a:lstStyle/>
          <a:p>
            <a:pPr algn="ctr"/>
            <a:r>
              <a:rPr lang="en-US" sz="3600" b="1" kern="10" spc="720">
                <a:solidFill>
                  <a:srgbClr val="000000"/>
                </a:solidFill>
                <a:effectLst>
                  <a:outerShdw dist="45791" dir="3378596" algn="ctr" rotWithShape="0">
                    <a:srgbClr val="4D4D4D">
                      <a:alpha val="79999"/>
                    </a:srgbClr>
                  </a:outerShdw>
                </a:effectLst>
                <a:latin typeface="Arial" panose="020B0604020202020204" pitchFamily="34" charset="0"/>
                <a:cs typeface="Arial" panose="020B0604020202020204" pitchFamily="34" charset="0"/>
              </a:rPr>
              <a:t>Nón đen</a:t>
            </a:r>
          </a:p>
        </p:txBody>
      </p:sp>
      <p:pic>
        <p:nvPicPr>
          <p:cNvPr id="31747" name="Picture 4" descr="http://www.hieuhoc.com/Photos/hinh696.JPG"/>
          <p:cNvPicPr>
            <a:picLocks noGrp="1" noChangeAspect="1" noChangeArrowheads="1"/>
          </p:cNvPicPr>
          <p:nvPr>
            <p:ph/>
          </p:nvPr>
        </p:nvPicPr>
        <p:blipFill>
          <a:blip r:embed="rId3" r:link="rId4">
            <a:extLst>
              <a:ext uri="{28A0092B-C50C-407E-A947-70E740481C1C}">
                <a14:useLocalDpi xmlns:a14="http://schemas.microsoft.com/office/drawing/2010/main" val="0"/>
              </a:ext>
            </a:extLst>
          </a:blip>
          <a:srcRect/>
          <a:stretch>
            <a:fillRect/>
          </a:stretch>
        </p:blipFill>
        <p:spPr>
          <a:xfrm>
            <a:off x="1095375" y="1857375"/>
            <a:ext cx="1571625" cy="1571625"/>
          </a:xfrm>
          <a:solidFill>
            <a:srgbClr val="FFFF00"/>
          </a:solidFill>
        </p:spPr>
      </p:pic>
      <p:sp>
        <p:nvSpPr>
          <p:cNvPr id="115717" name="Text Box 5"/>
          <p:cNvSpPr txBox="1">
            <a:spLocks noChangeArrowheads="1"/>
          </p:cNvSpPr>
          <p:nvPr/>
        </p:nvSpPr>
        <p:spPr bwMode="auto">
          <a:xfrm>
            <a:off x="304800" y="3286125"/>
            <a:ext cx="8686800" cy="3324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bg2"/>
              </a:buClr>
              <a:buSzPct val="70000"/>
              <a:buFont typeface="Wingdings" panose="05000000000000000000" pitchFamily="2" charset="2"/>
              <a:buChar char="o"/>
              <a:defRPr sz="3200">
                <a:solidFill>
                  <a:schemeClr val="tx1"/>
                </a:solidFill>
                <a:latin typeface="Times New Roman" panose="02020603050405020304" pitchFamily="18" charset="0"/>
              </a:defRPr>
            </a:lvl1pPr>
            <a:lvl2pPr marL="742950" indent="-285750">
              <a:spcBef>
                <a:spcPct val="20000"/>
              </a:spcBef>
              <a:buClr>
                <a:schemeClr val="accent2"/>
              </a:buClr>
              <a:buSzPct val="75000"/>
              <a:buFont typeface="Wingdings" panose="05000000000000000000" pitchFamily="2" charset="2"/>
              <a:buChar char="n"/>
              <a:defRPr sz="2800">
                <a:solidFill>
                  <a:schemeClr val="tx1"/>
                </a:solidFill>
                <a:latin typeface="Times New Roman" panose="02020603050405020304" pitchFamily="18" charset="0"/>
              </a:defRPr>
            </a:lvl2pPr>
            <a:lvl3pPr marL="1143000" indent="-228600">
              <a:spcBef>
                <a:spcPct val="20000"/>
              </a:spcBef>
              <a:buClr>
                <a:schemeClr val="bg2"/>
              </a:buClr>
              <a:buSzPct val="65000"/>
              <a:buFont typeface="Wingdings" panose="05000000000000000000" pitchFamily="2" charset="2"/>
              <a:buChar char="o"/>
              <a:defRPr sz="2400">
                <a:solidFill>
                  <a:schemeClr val="tx1"/>
                </a:solidFill>
                <a:latin typeface="Times New Roman" panose="02020603050405020304" pitchFamily="18" charset="0"/>
              </a:defRPr>
            </a:lvl3pPr>
            <a:lvl4pPr marL="1600200" indent="-228600">
              <a:spcBef>
                <a:spcPct val="20000"/>
              </a:spcBef>
              <a:buClr>
                <a:schemeClr val="accent2"/>
              </a:buClr>
              <a:buSzPct val="75000"/>
              <a:buFont typeface="Wingdings" panose="05000000000000000000" pitchFamily="2" charset="2"/>
              <a:buChar char="n"/>
              <a:defRPr sz="2000">
                <a:solidFill>
                  <a:schemeClr val="tx1"/>
                </a:solidFill>
                <a:latin typeface="Times New Roman" panose="02020603050405020304" pitchFamily="18" charset="0"/>
              </a:defRPr>
            </a:lvl4pPr>
            <a:lvl5pPr marL="2057400" indent="-228600">
              <a:spcBef>
                <a:spcPct val="20000"/>
              </a:spcBef>
              <a:buClr>
                <a:schemeClr val="accent1"/>
              </a:buClr>
              <a:buSzPct val="50000"/>
              <a:buFont typeface="Wingdings" panose="05000000000000000000" pitchFamily="2" charset="2"/>
              <a:buChar char="o"/>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o"/>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o"/>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o"/>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o"/>
              <a:defRPr sz="2000">
                <a:solidFill>
                  <a:schemeClr val="tx1"/>
                </a:solidFill>
                <a:latin typeface="Times New Roman" panose="02020603050405020304" pitchFamily="18" charset="0"/>
              </a:defRPr>
            </a:lvl9pPr>
          </a:lstStyle>
          <a:p>
            <a:pPr algn="just">
              <a:spcBef>
                <a:spcPct val="50000"/>
              </a:spcBef>
              <a:buClrTx/>
              <a:buSzTx/>
              <a:buFontTx/>
              <a:buBlip>
                <a:blip r:embed="rId5"/>
              </a:buBlip>
            </a:pPr>
            <a:r>
              <a:rPr lang="en-US" altLang="en-US" sz="2800" b="1">
                <a:latin typeface="Arial" panose="020B0604020202020204" pitchFamily="34" charset="0"/>
                <a:cs typeface="Arial" panose="020B0604020202020204" pitchFamily="34" charset="0"/>
              </a:rPr>
              <a:t>… </a:t>
            </a:r>
            <a:r>
              <a:rPr lang="en-US" altLang="en-US" sz="2800" b="1" i="1">
                <a:latin typeface="Arial" panose="020B0604020202020204" pitchFamily="34" charset="0"/>
                <a:cs typeface="Arial" panose="020B0604020202020204" pitchFamily="34" charset="0"/>
              </a:rPr>
              <a:t>Du lịch trong những ngày nghỉ có chiều hướng tăng lên bởi thu nhập trong các gia đình cao hơn, giá vé máy bay rẻ hơn, hình thức tổ chức tốt hơn và có thể là vì các gia đình có ít trẻ em hơn trước.</a:t>
            </a:r>
          </a:p>
          <a:p>
            <a:pPr algn="just">
              <a:spcBef>
                <a:spcPct val="50000"/>
              </a:spcBef>
              <a:buClrTx/>
              <a:buSzTx/>
              <a:buFontTx/>
              <a:buBlip>
                <a:blip r:embed="rId5"/>
              </a:buBlip>
            </a:pPr>
            <a:r>
              <a:rPr lang="en-US" altLang="en-US" sz="2800" b="1">
                <a:latin typeface="Arial" panose="020B0604020202020204" pitchFamily="34" charset="0"/>
                <a:cs typeface="Arial" panose="020B0604020202020204" pitchFamily="34" charset="0"/>
              </a:rPr>
              <a:t> Mặt hạn chế của việc đi du lịch trong những ngày nghỉ là gì?</a:t>
            </a:r>
          </a:p>
        </p:txBody>
      </p:sp>
      <p:sp>
        <p:nvSpPr>
          <p:cNvPr id="115718" name="Rectangle 6"/>
          <p:cNvSpPr>
            <a:spLocks noChangeArrowheads="1"/>
          </p:cNvSpPr>
          <p:nvPr/>
        </p:nvSpPr>
        <p:spPr bwMode="auto">
          <a:xfrm>
            <a:off x="457200" y="838200"/>
            <a:ext cx="8458200" cy="609600"/>
          </a:xfrm>
          <a:prstGeom prst="rect">
            <a:avLst/>
          </a:prstGeom>
          <a:noFill/>
          <a:ln w="9525">
            <a:noFill/>
            <a:miter lim="800000"/>
            <a:headEnd/>
            <a:tailEnd/>
          </a:ln>
          <a:effectLst/>
        </p:spPr>
        <p:txBody>
          <a:bodyPr anchor="b"/>
          <a:lstStyle/>
          <a:p>
            <a:pPr eaLnBrk="1" hangingPunct="1">
              <a:defRPr/>
            </a:pPr>
            <a:r>
              <a:rPr lang="en-US" sz="3200" b="1">
                <a:solidFill>
                  <a:srgbClr val="FF0000"/>
                </a:solidFill>
                <a:effectLst>
                  <a:outerShdw blurRad="38100" dist="38100" dir="2700000" algn="tl">
                    <a:srgbClr val="C0C0C0"/>
                  </a:outerShdw>
                </a:effectLst>
                <a:latin typeface="Arial" charset="0"/>
              </a:rPr>
              <a:t>2.3. Sáu chiếc nón tư duy </a:t>
            </a:r>
            <a:r>
              <a:rPr lang="en-US" sz="3200" b="1" i="1">
                <a:solidFill>
                  <a:srgbClr val="0000FF"/>
                </a:solidFill>
                <a:effectLst>
                  <a:outerShdw blurRad="38100" dist="38100" dir="2700000" algn="tl">
                    <a:srgbClr val="C0C0C0"/>
                  </a:outerShdw>
                </a:effectLst>
                <a:latin typeface="Arial" charset="0"/>
              </a:rPr>
              <a:t>(6 thinking hats)</a:t>
            </a:r>
          </a:p>
        </p:txBody>
      </p:sp>
      <p:sp>
        <p:nvSpPr>
          <p:cNvPr id="3175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0000"/>
              <a:buFont typeface="Wingdings" panose="05000000000000000000" pitchFamily="2" charset="2"/>
              <a:buChar char="o"/>
              <a:defRPr sz="3200">
                <a:solidFill>
                  <a:schemeClr val="tx1"/>
                </a:solidFill>
                <a:latin typeface="Times New Roman" panose="02020603050405020304" pitchFamily="18" charset="0"/>
              </a:defRPr>
            </a:lvl1pPr>
            <a:lvl2pPr marL="742950" indent="-285750">
              <a:spcBef>
                <a:spcPct val="20000"/>
              </a:spcBef>
              <a:buClr>
                <a:schemeClr val="accent2"/>
              </a:buClr>
              <a:buSzPct val="75000"/>
              <a:buFont typeface="Wingdings" panose="05000000000000000000" pitchFamily="2" charset="2"/>
              <a:buChar char="n"/>
              <a:defRPr sz="2800">
                <a:solidFill>
                  <a:schemeClr val="tx1"/>
                </a:solidFill>
                <a:latin typeface="Times New Roman" panose="02020603050405020304" pitchFamily="18" charset="0"/>
              </a:defRPr>
            </a:lvl2pPr>
            <a:lvl3pPr marL="1143000" indent="-228600">
              <a:spcBef>
                <a:spcPct val="20000"/>
              </a:spcBef>
              <a:buClr>
                <a:schemeClr val="bg2"/>
              </a:buClr>
              <a:buSzPct val="65000"/>
              <a:buFont typeface="Wingdings" panose="05000000000000000000" pitchFamily="2" charset="2"/>
              <a:buChar char="o"/>
              <a:defRPr sz="2400">
                <a:solidFill>
                  <a:schemeClr val="tx1"/>
                </a:solidFill>
                <a:latin typeface="Times New Roman" panose="02020603050405020304" pitchFamily="18" charset="0"/>
              </a:defRPr>
            </a:lvl3pPr>
            <a:lvl4pPr marL="1600200" indent="-228600">
              <a:spcBef>
                <a:spcPct val="20000"/>
              </a:spcBef>
              <a:buClr>
                <a:schemeClr val="accent2"/>
              </a:buClr>
              <a:buSzPct val="75000"/>
              <a:buFont typeface="Wingdings" panose="05000000000000000000" pitchFamily="2" charset="2"/>
              <a:buChar char="n"/>
              <a:defRPr sz="2000">
                <a:solidFill>
                  <a:schemeClr val="tx1"/>
                </a:solidFill>
                <a:latin typeface="Times New Roman" panose="02020603050405020304" pitchFamily="18" charset="0"/>
              </a:defRPr>
            </a:lvl4pPr>
            <a:lvl5pPr marL="2057400" indent="-228600">
              <a:spcBef>
                <a:spcPct val="20000"/>
              </a:spcBef>
              <a:buClr>
                <a:schemeClr val="accent1"/>
              </a:buClr>
              <a:buSzPct val="50000"/>
              <a:buFont typeface="Wingdings" panose="05000000000000000000" pitchFamily="2" charset="2"/>
              <a:buChar char="o"/>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o"/>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o"/>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o"/>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o"/>
              <a:defRPr sz="2000">
                <a:solidFill>
                  <a:schemeClr val="tx1"/>
                </a:solidFill>
                <a:latin typeface="Times New Roman" panose="02020603050405020304" pitchFamily="18" charset="0"/>
              </a:defRPr>
            </a:lvl9pPr>
          </a:lstStyle>
          <a:p>
            <a:pPr>
              <a:spcBef>
                <a:spcPct val="0"/>
              </a:spcBef>
              <a:buClrTx/>
              <a:buSzTx/>
              <a:buFontTx/>
              <a:buNone/>
            </a:pPr>
            <a:fld id="{4F02E2D9-8B13-470A-BDA9-4D941498BCDC}" type="slidenum">
              <a:rPr lang="en-US" altLang="en-US" sz="1000" smtClean="0">
                <a:latin typeface="Arial" panose="020B0604020202020204" pitchFamily="34" charset="0"/>
              </a:rPr>
              <a:pPr>
                <a:spcBef>
                  <a:spcPct val="0"/>
                </a:spcBef>
                <a:buClrTx/>
                <a:buSzTx/>
                <a:buFontTx/>
                <a:buNone/>
              </a:pPr>
              <a:t>16</a:t>
            </a:fld>
            <a:endParaRPr lang="en-US" altLang="en-US" sz="1000" smtClean="0">
              <a:latin typeface="Arial" panose="020B0604020202020204" pitchFamily="34" charset="0"/>
            </a:endParaRPr>
          </a:p>
        </p:txBody>
      </p:sp>
    </p:spTree>
  </p:cSld>
  <p:clrMapOvr>
    <a:masterClrMapping/>
  </p:clrMapOvr>
  <p:transition spd="med"/>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115717"/>
                                        </p:tgtEl>
                                        <p:attrNameLst>
                                          <p:attrName>style.visibility</p:attrName>
                                        </p:attrNameLst>
                                      </p:cBhvr>
                                      <p:to>
                                        <p:strVal val="visible"/>
                                      </p:to>
                                    </p:set>
                                    <p:animEffect transition="in" filter="box(in)">
                                      <p:cBhvr>
                                        <p:cTn id="7" dur="500"/>
                                        <p:tgtEl>
                                          <p:spTgt spid="1157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5717"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WordArt 3"/>
          <p:cNvSpPr>
            <a:spLocks noChangeArrowheads="1" noChangeShapeType="1" noTextEdit="1"/>
          </p:cNvSpPr>
          <p:nvPr/>
        </p:nvSpPr>
        <p:spPr bwMode="auto">
          <a:xfrm>
            <a:off x="5105400" y="2209800"/>
            <a:ext cx="3352800" cy="914400"/>
          </a:xfrm>
          <a:prstGeom prst="rect">
            <a:avLst/>
          </a:prstGeom>
        </p:spPr>
        <p:txBody>
          <a:bodyPr wrap="none" fromWordArt="1">
            <a:prstTxWarp prst="textPlain">
              <a:avLst>
                <a:gd name="adj" fmla="val 50000"/>
              </a:avLst>
            </a:prstTxWarp>
          </a:bodyPr>
          <a:lstStyle/>
          <a:p>
            <a:pPr algn="ctr"/>
            <a:r>
              <a:rPr lang="en-US" sz="3600" b="1" kern="10" spc="720">
                <a:ln w="9525">
                  <a:solidFill>
                    <a:srgbClr val="FF0000"/>
                  </a:solidFill>
                  <a:round/>
                  <a:headEnd/>
                  <a:tailEnd/>
                </a:ln>
                <a:solidFill>
                  <a:srgbClr val="FFFF00"/>
                </a:solidFill>
                <a:effectLst>
                  <a:outerShdw dist="45791" dir="3378596" algn="ctr" rotWithShape="0">
                    <a:srgbClr val="4D4D4D">
                      <a:alpha val="79999"/>
                    </a:srgbClr>
                  </a:outerShdw>
                </a:effectLst>
                <a:latin typeface="Arial" panose="020B0604020202020204" pitchFamily="34" charset="0"/>
                <a:cs typeface="Arial" panose="020B0604020202020204" pitchFamily="34" charset="0"/>
              </a:rPr>
              <a:t>Nón vàng</a:t>
            </a:r>
          </a:p>
        </p:txBody>
      </p:sp>
      <p:sp>
        <p:nvSpPr>
          <p:cNvPr id="119812" name="Text Box 4"/>
          <p:cNvSpPr txBox="1">
            <a:spLocks noChangeArrowheads="1"/>
          </p:cNvSpPr>
          <p:nvPr/>
        </p:nvSpPr>
        <p:spPr bwMode="auto">
          <a:xfrm>
            <a:off x="5429250" y="3071813"/>
            <a:ext cx="3429000" cy="3140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bg2"/>
              </a:buClr>
              <a:buSzPct val="70000"/>
              <a:buFont typeface="Wingdings" panose="05000000000000000000" pitchFamily="2" charset="2"/>
              <a:buChar char="o"/>
              <a:defRPr sz="3200">
                <a:solidFill>
                  <a:schemeClr val="tx1"/>
                </a:solidFill>
                <a:latin typeface="Times New Roman" panose="02020603050405020304" pitchFamily="18" charset="0"/>
              </a:defRPr>
            </a:lvl1pPr>
            <a:lvl2pPr marL="742950" indent="-285750">
              <a:spcBef>
                <a:spcPct val="20000"/>
              </a:spcBef>
              <a:buClr>
                <a:schemeClr val="accent2"/>
              </a:buClr>
              <a:buSzPct val="75000"/>
              <a:buFont typeface="Wingdings" panose="05000000000000000000" pitchFamily="2" charset="2"/>
              <a:buChar char="n"/>
              <a:defRPr sz="2800">
                <a:solidFill>
                  <a:schemeClr val="tx1"/>
                </a:solidFill>
                <a:latin typeface="Times New Roman" panose="02020603050405020304" pitchFamily="18" charset="0"/>
              </a:defRPr>
            </a:lvl2pPr>
            <a:lvl3pPr marL="1143000" indent="-228600">
              <a:spcBef>
                <a:spcPct val="20000"/>
              </a:spcBef>
              <a:buClr>
                <a:schemeClr val="bg2"/>
              </a:buClr>
              <a:buSzPct val="65000"/>
              <a:buFont typeface="Wingdings" panose="05000000000000000000" pitchFamily="2" charset="2"/>
              <a:buChar char="o"/>
              <a:defRPr sz="2400">
                <a:solidFill>
                  <a:schemeClr val="tx1"/>
                </a:solidFill>
                <a:latin typeface="Times New Roman" panose="02020603050405020304" pitchFamily="18" charset="0"/>
              </a:defRPr>
            </a:lvl3pPr>
            <a:lvl4pPr marL="1600200" indent="-228600">
              <a:spcBef>
                <a:spcPct val="20000"/>
              </a:spcBef>
              <a:buClr>
                <a:schemeClr val="accent2"/>
              </a:buClr>
              <a:buSzPct val="75000"/>
              <a:buFont typeface="Wingdings" panose="05000000000000000000" pitchFamily="2" charset="2"/>
              <a:buChar char="n"/>
              <a:defRPr sz="2000">
                <a:solidFill>
                  <a:schemeClr val="tx1"/>
                </a:solidFill>
                <a:latin typeface="Times New Roman" panose="02020603050405020304" pitchFamily="18" charset="0"/>
              </a:defRPr>
            </a:lvl4pPr>
            <a:lvl5pPr marL="2057400" indent="-228600">
              <a:spcBef>
                <a:spcPct val="20000"/>
              </a:spcBef>
              <a:buClr>
                <a:schemeClr val="accent1"/>
              </a:buClr>
              <a:buSzPct val="50000"/>
              <a:buFont typeface="Wingdings" panose="05000000000000000000" pitchFamily="2" charset="2"/>
              <a:buChar char="o"/>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o"/>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o"/>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o"/>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o"/>
              <a:defRPr sz="2000">
                <a:solidFill>
                  <a:schemeClr val="tx1"/>
                </a:solidFill>
                <a:latin typeface="Times New Roman" panose="02020603050405020304" pitchFamily="18" charset="0"/>
              </a:defRPr>
            </a:lvl9pPr>
          </a:lstStyle>
          <a:p>
            <a:pPr>
              <a:spcBef>
                <a:spcPct val="50000"/>
              </a:spcBef>
              <a:buClrTx/>
              <a:buSzTx/>
              <a:buFontTx/>
              <a:buNone/>
            </a:pPr>
            <a:r>
              <a:rPr lang="en-US" altLang="en-US" sz="3600" b="1">
                <a:solidFill>
                  <a:srgbClr val="FFC000"/>
                </a:solidFill>
                <a:latin typeface="Arial" panose="020B0604020202020204" pitchFamily="34" charset="0"/>
                <a:cs typeface="Arial" panose="020B0604020202020204" pitchFamily="34" charset="0"/>
              </a:rPr>
              <a:t>Mặt tích cực:</a:t>
            </a:r>
          </a:p>
          <a:p>
            <a:pPr>
              <a:spcBef>
                <a:spcPct val="50000"/>
              </a:spcBef>
              <a:buClrTx/>
              <a:buSzTx/>
              <a:buFontTx/>
              <a:buNone/>
            </a:pPr>
            <a:r>
              <a:rPr lang="en-US" altLang="en-US" sz="3600" b="1">
                <a:solidFill>
                  <a:srgbClr val="FFC000"/>
                </a:solidFill>
                <a:latin typeface="Arial" panose="020B0604020202020204" pitchFamily="34" charset="0"/>
                <a:cs typeface="Arial" panose="020B0604020202020204" pitchFamily="34" charset="0"/>
              </a:rPr>
              <a:t>Lợi ích</a:t>
            </a:r>
          </a:p>
          <a:p>
            <a:pPr>
              <a:spcBef>
                <a:spcPct val="50000"/>
              </a:spcBef>
              <a:buClrTx/>
              <a:buSzTx/>
              <a:buFontTx/>
              <a:buNone/>
            </a:pPr>
            <a:r>
              <a:rPr lang="en-US" altLang="en-US" sz="3600" b="1">
                <a:solidFill>
                  <a:srgbClr val="FFC000"/>
                </a:solidFill>
                <a:latin typeface="Arial" panose="020B0604020202020204" pitchFamily="34" charset="0"/>
                <a:cs typeface="Arial" panose="020B0604020202020204" pitchFamily="34" charset="0"/>
              </a:rPr>
              <a:t>Thuận lợi</a:t>
            </a:r>
          </a:p>
          <a:p>
            <a:pPr>
              <a:spcBef>
                <a:spcPct val="50000"/>
              </a:spcBef>
              <a:buClrTx/>
              <a:buSzTx/>
              <a:buFontTx/>
              <a:buNone/>
            </a:pPr>
            <a:r>
              <a:rPr lang="en-US" altLang="en-US" sz="3600" b="1">
                <a:solidFill>
                  <a:srgbClr val="FFC000"/>
                </a:solidFill>
                <a:latin typeface="Arial" panose="020B0604020202020204" pitchFamily="34" charset="0"/>
                <a:cs typeface="Arial" panose="020B0604020202020204" pitchFamily="34" charset="0"/>
              </a:rPr>
              <a:t>Mong đợi</a:t>
            </a:r>
          </a:p>
        </p:txBody>
      </p:sp>
      <p:pic>
        <p:nvPicPr>
          <p:cNvPr id="33796" name="Picture 5" descr="http://www.hieuhoc.com/Photos/hinh695.JPG"/>
          <p:cNvPicPr>
            <a:picLocks noGrp="1" noChangeAspect="1" noChangeArrowheads="1"/>
          </p:cNvPicPr>
          <p:nvPr>
            <p:ph/>
          </p:nvPr>
        </p:nvPicPr>
        <p:blipFill>
          <a:blip r:embed="rId3" r:link="rId4">
            <a:extLst>
              <a:ext uri="{28A0092B-C50C-407E-A947-70E740481C1C}">
                <a14:useLocalDpi xmlns:a14="http://schemas.microsoft.com/office/drawing/2010/main" val="0"/>
              </a:ext>
            </a:extLst>
          </a:blip>
          <a:srcRect/>
          <a:stretch>
            <a:fillRect/>
          </a:stretch>
        </p:blipFill>
        <p:spPr>
          <a:xfrm>
            <a:off x="914400" y="2438400"/>
            <a:ext cx="3352800" cy="3352800"/>
          </a:xfrm>
          <a:solidFill>
            <a:srgbClr val="FFFF00"/>
          </a:solidFill>
        </p:spPr>
      </p:pic>
      <p:sp>
        <p:nvSpPr>
          <p:cNvPr id="119814" name="Rectangle 6"/>
          <p:cNvSpPr>
            <a:spLocks noChangeArrowheads="1"/>
          </p:cNvSpPr>
          <p:nvPr/>
        </p:nvSpPr>
        <p:spPr bwMode="auto">
          <a:xfrm>
            <a:off x="457200" y="838200"/>
            <a:ext cx="8458200" cy="609600"/>
          </a:xfrm>
          <a:prstGeom prst="rect">
            <a:avLst/>
          </a:prstGeom>
          <a:noFill/>
          <a:ln w="9525">
            <a:noFill/>
            <a:miter lim="800000"/>
            <a:headEnd/>
            <a:tailEnd/>
          </a:ln>
          <a:effectLst/>
        </p:spPr>
        <p:txBody>
          <a:bodyPr anchor="b"/>
          <a:lstStyle/>
          <a:p>
            <a:pPr eaLnBrk="1" hangingPunct="1">
              <a:defRPr/>
            </a:pPr>
            <a:r>
              <a:rPr lang="en-US" sz="3200" b="1">
                <a:solidFill>
                  <a:srgbClr val="FF0000"/>
                </a:solidFill>
                <a:effectLst>
                  <a:outerShdw blurRad="38100" dist="38100" dir="2700000" algn="tl">
                    <a:srgbClr val="C0C0C0"/>
                  </a:outerShdw>
                </a:effectLst>
                <a:latin typeface="Arial" charset="0"/>
              </a:rPr>
              <a:t>2.3. Sáu chiếc nón tư duy </a:t>
            </a:r>
            <a:r>
              <a:rPr lang="en-US" sz="3200" b="1" i="1">
                <a:solidFill>
                  <a:srgbClr val="0000FF"/>
                </a:solidFill>
                <a:effectLst>
                  <a:outerShdw blurRad="38100" dist="38100" dir="2700000" algn="tl">
                    <a:srgbClr val="C0C0C0"/>
                  </a:outerShdw>
                </a:effectLst>
                <a:latin typeface="Arial" charset="0"/>
              </a:rPr>
              <a:t>(6 thinking hats)</a:t>
            </a:r>
          </a:p>
        </p:txBody>
      </p:sp>
      <p:sp>
        <p:nvSpPr>
          <p:cNvPr id="6" name="Text Box 4"/>
          <p:cNvSpPr txBox="1">
            <a:spLocks noChangeArrowheads="1"/>
          </p:cNvSpPr>
          <p:nvPr/>
        </p:nvSpPr>
        <p:spPr bwMode="auto">
          <a:xfrm>
            <a:off x="0" y="5916613"/>
            <a:ext cx="51435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bg2"/>
              </a:buClr>
              <a:buSzPct val="70000"/>
              <a:buFont typeface="Wingdings" panose="05000000000000000000" pitchFamily="2" charset="2"/>
              <a:buChar char="o"/>
              <a:defRPr sz="3200">
                <a:solidFill>
                  <a:schemeClr val="tx1"/>
                </a:solidFill>
                <a:latin typeface="Times New Roman" panose="02020603050405020304" pitchFamily="18" charset="0"/>
              </a:defRPr>
            </a:lvl1pPr>
            <a:lvl2pPr marL="742950" indent="-285750">
              <a:spcBef>
                <a:spcPct val="20000"/>
              </a:spcBef>
              <a:buClr>
                <a:schemeClr val="accent2"/>
              </a:buClr>
              <a:buSzPct val="75000"/>
              <a:buFont typeface="Wingdings" panose="05000000000000000000" pitchFamily="2" charset="2"/>
              <a:buChar char="n"/>
              <a:defRPr sz="2800">
                <a:solidFill>
                  <a:schemeClr val="tx1"/>
                </a:solidFill>
                <a:latin typeface="Times New Roman" panose="02020603050405020304" pitchFamily="18" charset="0"/>
              </a:defRPr>
            </a:lvl2pPr>
            <a:lvl3pPr marL="1143000" indent="-228600">
              <a:spcBef>
                <a:spcPct val="20000"/>
              </a:spcBef>
              <a:buClr>
                <a:schemeClr val="bg2"/>
              </a:buClr>
              <a:buSzPct val="65000"/>
              <a:buFont typeface="Wingdings" panose="05000000000000000000" pitchFamily="2" charset="2"/>
              <a:buChar char="o"/>
              <a:defRPr sz="2400">
                <a:solidFill>
                  <a:schemeClr val="tx1"/>
                </a:solidFill>
                <a:latin typeface="Times New Roman" panose="02020603050405020304" pitchFamily="18" charset="0"/>
              </a:defRPr>
            </a:lvl3pPr>
            <a:lvl4pPr marL="1600200" indent="-228600">
              <a:spcBef>
                <a:spcPct val="20000"/>
              </a:spcBef>
              <a:buClr>
                <a:schemeClr val="accent2"/>
              </a:buClr>
              <a:buSzPct val="75000"/>
              <a:buFont typeface="Wingdings" panose="05000000000000000000" pitchFamily="2" charset="2"/>
              <a:buChar char="n"/>
              <a:defRPr sz="2000">
                <a:solidFill>
                  <a:schemeClr val="tx1"/>
                </a:solidFill>
                <a:latin typeface="Times New Roman" panose="02020603050405020304" pitchFamily="18" charset="0"/>
              </a:defRPr>
            </a:lvl4pPr>
            <a:lvl5pPr marL="2057400" indent="-228600">
              <a:spcBef>
                <a:spcPct val="20000"/>
              </a:spcBef>
              <a:buClr>
                <a:schemeClr val="accent1"/>
              </a:buClr>
              <a:buSzPct val="50000"/>
              <a:buFont typeface="Wingdings" panose="05000000000000000000" pitchFamily="2" charset="2"/>
              <a:buChar char="o"/>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o"/>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o"/>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o"/>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o"/>
              <a:defRPr sz="2000">
                <a:solidFill>
                  <a:schemeClr val="tx1"/>
                </a:solidFill>
                <a:latin typeface="Times New Roman" panose="02020603050405020304" pitchFamily="18" charset="0"/>
              </a:defRPr>
            </a:lvl9pPr>
          </a:lstStyle>
          <a:p>
            <a:pPr>
              <a:spcBef>
                <a:spcPct val="50000"/>
              </a:spcBef>
              <a:buClrTx/>
              <a:buSzTx/>
              <a:buFontTx/>
              <a:buNone/>
            </a:pPr>
            <a:r>
              <a:rPr lang="en-US" altLang="en-US" b="1">
                <a:latin typeface="Arial" panose="020B0604020202020204" pitchFamily="34" charset="0"/>
                <a:cs typeface="Arial" panose="020B0604020202020204" pitchFamily="34" charset="0"/>
              </a:rPr>
              <a:t>Biện minh một cách logic</a:t>
            </a:r>
          </a:p>
        </p:txBody>
      </p:sp>
      <p:sp>
        <p:nvSpPr>
          <p:cNvPr id="33799" name="Slide Number Placeholder 6"/>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0000"/>
              <a:buFont typeface="Wingdings" panose="05000000000000000000" pitchFamily="2" charset="2"/>
              <a:buChar char="o"/>
              <a:defRPr sz="3200">
                <a:solidFill>
                  <a:schemeClr val="tx1"/>
                </a:solidFill>
                <a:latin typeface="Times New Roman" panose="02020603050405020304" pitchFamily="18" charset="0"/>
              </a:defRPr>
            </a:lvl1pPr>
            <a:lvl2pPr marL="742950" indent="-285750">
              <a:spcBef>
                <a:spcPct val="20000"/>
              </a:spcBef>
              <a:buClr>
                <a:schemeClr val="accent2"/>
              </a:buClr>
              <a:buSzPct val="75000"/>
              <a:buFont typeface="Wingdings" panose="05000000000000000000" pitchFamily="2" charset="2"/>
              <a:buChar char="n"/>
              <a:defRPr sz="2800">
                <a:solidFill>
                  <a:schemeClr val="tx1"/>
                </a:solidFill>
                <a:latin typeface="Times New Roman" panose="02020603050405020304" pitchFamily="18" charset="0"/>
              </a:defRPr>
            </a:lvl2pPr>
            <a:lvl3pPr marL="1143000" indent="-228600">
              <a:spcBef>
                <a:spcPct val="20000"/>
              </a:spcBef>
              <a:buClr>
                <a:schemeClr val="bg2"/>
              </a:buClr>
              <a:buSzPct val="65000"/>
              <a:buFont typeface="Wingdings" panose="05000000000000000000" pitchFamily="2" charset="2"/>
              <a:buChar char="o"/>
              <a:defRPr sz="2400">
                <a:solidFill>
                  <a:schemeClr val="tx1"/>
                </a:solidFill>
                <a:latin typeface="Times New Roman" panose="02020603050405020304" pitchFamily="18" charset="0"/>
              </a:defRPr>
            </a:lvl3pPr>
            <a:lvl4pPr marL="1600200" indent="-228600">
              <a:spcBef>
                <a:spcPct val="20000"/>
              </a:spcBef>
              <a:buClr>
                <a:schemeClr val="accent2"/>
              </a:buClr>
              <a:buSzPct val="75000"/>
              <a:buFont typeface="Wingdings" panose="05000000000000000000" pitchFamily="2" charset="2"/>
              <a:buChar char="n"/>
              <a:defRPr sz="2000">
                <a:solidFill>
                  <a:schemeClr val="tx1"/>
                </a:solidFill>
                <a:latin typeface="Times New Roman" panose="02020603050405020304" pitchFamily="18" charset="0"/>
              </a:defRPr>
            </a:lvl4pPr>
            <a:lvl5pPr marL="2057400" indent="-228600">
              <a:spcBef>
                <a:spcPct val="20000"/>
              </a:spcBef>
              <a:buClr>
                <a:schemeClr val="accent1"/>
              </a:buClr>
              <a:buSzPct val="50000"/>
              <a:buFont typeface="Wingdings" panose="05000000000000000000" pitchFamily="2" charset="2"/>
              <a:buChar char="o"/>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o"/>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o"/>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o"/>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o"/>
              <a:defRPr sz="2000">
                <a:solidFill>
                  <a:schemeClr val="tx1"/>
                </a:solidFill>
                <a:latin typeface="Times New Roman" panose="02020603050405020304" pitchFamily="18" charset="0"/>
              </a:defRPr>
            </a:lvl9pPr>
          </a:lstStyle>
          <a:p>
            <a:pPr>
              <a:spcBef>
                <a:spcPct val="0"/>
              </a:spcBef>
              <a:buClrTx/>
              <a:buSzTx/>
              <a:buFontTx/>
              <a:buNone/>
            </a:pPr>
            <a:fld id="{12801A87-7092-4693-A089-00334D6CE1D0}" type="slidenum">
              <a:rPr lang="en-US" altLang="en-US" sz="1000" smtClean="0">
                <a:latin typeface="Arial" panose="020B0604020202020204" pitchFamily="34" charset="0"/>
              </a:rPr>
              <a:pPr>
                <a:spcBef>
                  <a:spcPct val="0"/>
                </a:spcBef>
                <a:buClrTx/>
                <a:buSzTx/>
                <a:buFontTx/>
                <a:buNone/>
              </a:pPr>
              <a:t>17</a:t>
            </a:fld>
            <a:endParaRPr lang="en-US" altLang="en-US" sz="1000" smtClean="0">
              <a:latin typeface="Arial" panose="020B0604020202020204" pitchFamily="34" charset="0"/>
            </a:endParaRPr>
          </a:p>
        </p:txBody>
      </p:sp>
    </p:spTree>
  </p:cSld>
  <p:clrMapOvr>
    <a:masterClrMapping/>
  </p:clrMapOvr>
  <p:transition spd="med"/>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119812"/>
                                        </p:tgtEl>
                                        <p:attrNameLst>
                                          <p:attrName>style.visibility</p:attrName>
                                        </p:attrNameLst>
                                      </p:cBhvr>
                                      <p:to>
                                        <p:strVal val="visible"/>
                                      </p:to>
                                    </p:set>
                                    <p:animEffect transition="in" filter="box(in)">
                                      <p:cBhvr>
                                        <p:cTn id="7" dur="500"/>
                                        <p:tgtEl>
                                          <p:spTgt spid="11981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box(in)">
                                      <p:cBhvr>
                                        <p:cTn id="12"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9812" grpId="0"/>
      <p:bldP spid="6"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WordArt 3"/>
          <p:cNvSpPr>
            <a:spLocks noChangeArrowheads="1" noChangeShapeType="1" noTextEdit="1"/>
          </p:cNvSpPr>
          <p:nvPr/>
        </p:nvSpPr>
        <p:spPr bwMode="auto">
          <a:xfrm>
            <a:off x="5105400" y="2209800"/>
            <a:ext cx="3352800" cy="914400"/>
          </a:xfrm>
          <a:prstGeom prst="rect">
            <a:avLst/>
          </a:prstGeom>
        </p:spPr>
        <p:txBody>
          <a:bodyPr wrap="none" fromWordArt="1">
            <a:prstTxWarp prst="textPlain">
              <a:avLst>
                <a:gd name="adj" fmla="val 50000"/>
              </a:avLst>
            </a:prstTxWarp>
          </a:bodyPr>
          <a:lstStyle/>
          <a:p>
            <a:pPr algn="ctr"/>
            <a:r>
              <a:rPr lang="en-US" sz="3600" b="1" kern="10" spc="720">
                <a:ln w="9525">
                  <a:solidFill>
                    <a:srgbClr val="FF0000"/>
                  </a:solidFill>
                  <a:round/>
                  <a:headEnd/>
                  <a:tailEnd/>
                </a:ln>
                <a:solidFill>
                  <a:srgbClr val="FFFF00"/>
                </a:solidFill>
                <a:effectLst>
                  <a:outerShdw dist="45791" dir="3378596" algn="ctr" rotWithShape="0">
                    <a:srgbClr val="4D4D4D">
                      <a:alpha val="79999"/>
                    </a:srgbClr>
                  </a:outerShdw>
                </a:effectLst>
                <a:latin typeface="Arial" panose="020B0604020202020204" pitchFamily="34" charset="0"/>
                <a:cs typeface="Arial" panose="020B0604020202020204" pitchFamily="34" charset="0"/>
              </a:rPr>
              <a:t>Nón vàng</a:t>
            </a:r>
          </a:p>
        </p:txBody>
      </p:sp>
      <p:sp>
        <p:nvSpPr>
          <p:cNvPr id="120836" name="Text Box 4"/>
          <p:cNvSpPr txBox="1">
            <a:spLocks noChangeArrowheads="1"/>
          </p:cNvSpPr>
          <p:nvPr/>
        </p:nvSpPr>
        <p:spPr bwMode="auto">
          <a:xfrm>
            <a:off x="76200" y="3886200"/>
            <a:ext cx="9144000" cy="209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bg2"/>
              </a:buClr>
              <a:buSzPct val="70000"/>
              <a:buFont typeface="Wingdings" panose="05000000000000000000" pitchFamily="2" charset="2"/>
              <a:buChar char="o"/>
              <a:defRPr sz="3200">
                <a:solidFill>
                  <a:schemeClr val="tx1"/>
                </a:solidFill>
                <a:latin typeface="Times New Roman" panose="02020603050405020304" pitchFamily="18" charset="0"/>
              </a:defRPr>
            </a:lvl1pPr>
            <a:lvl2pPr marL="742950" indent="-285750">
              <a:spcBef>
                <a:spcPct val="20000"/>
              </a:spcBef>
              <a:buClr>
                <a:schemeClr val="accent2"/>
              </a:buClr>
              <a:buSzPct val="75000"/>
              <a:buFont typeface="Wingdings" panose="05000000000000000000" pitchFamily="2" charset="2"/>
              <a:buChar char="n"/>
              <a:defRPr sz="2800">
                <a:solidFill>
                  <a:schemeClr val="tx1"/>
                </a:solidFill>
                <a:latin typeface="Times New Roman" panose="02020603050405020304" pitchFamily="18" charset="0"/>
              </a:defRPr>
            </a:lvl2pPr>
            <a:lvl3pPr marL="1143000" indent="-228600">
              <a:spcBef>
                <a:spcPct val="20000"/>
              </a:spcBef>
              <a:buClr>
                <a:schemeClr val="bg2"/>
              </a:buClr>
              <a:buSzPct val="65000"/>
              <a:buFont typeface="Wingdings" panose="05000000000000000000" pitchFamily="2" charset="2"/>
              <a:buChar char="o"/>
              <a:defRPr sz="2400">
                <a:solidFill>
                  <a:schemeClr val="tx1"/>
                </a:solidFill>
                <a:latin typeface="Times New Roman" panose="02020603050405020304" pitchFamily="18" charset="0"/>
              </a:defRPr>
            </a:lvl3pPr>
            <a:lvl4pPr marL="1600200" indent="-228600">
              <a:spcBef>
                <a:spcPct val="20000"/>
              </a:spcBef>
              <a:buClr>
                <a:schemeClr val="accent2"/>
              </a:buClr>
              <a:buSzPct val="75000"/>
              <a:buFont typeface="Wingdings" panose="05000000000000000000" pitchFamily="2" charset="2"/>
              <a:buChar char="n"/>
              <a:defRPr sz="2000">
                <a:solidFill>
                  <a:schemeClr val="tx1"/>
                </a:solidFill>
                <a:latin typeface="Times New Roman" panose="02020603050405020304" pitchFamily="18" charset="0"/>
              </a:defRPr>
            </a:lvl4pPr>
            <a:lvl5pPr marL="2057400" indent="-228600">
              <a:spcBef>
                <a:spcPct val="20000"/>
              </a:spcBef>
              <a:buClr>
                <a:schemeClr val="accent1"/>
              </a:buClr>
              <a:buSzPct val="50000"/>
              <a:buFont typeface="Wingdings" panose="05000000000000000000" pitchFamily="2" charset="2"/>
              <a:buChar char="o"/>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o"/>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o"/>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o"/>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o"/>
              <a:defRPr sz="2000">
                <a:solidFill>
                  <a:schemeClr val="tx1"/>
                </a:solidFill>
                <a:latin typeface="Times New Roman" panose="02020603050405020304" pitchFamily="18" charset="0"/>
              </a:defRPr>
            </a:lvl9pPr>
          </a:lstStyle>
          <a:p>
            <a:pPr algn="just">
              <a:spcBef>
                <a:spcPct val="50000"/>
              </a:spcBef>
              <a:buClrTx/>
              <a:buSzTx/>
              <a:buFontTx/>
              <a:buBlip>
                <a:blip r:embed="rId3"/>
              </a:buBlip>
            </a:pPr>
            <a:r>
              <a:rPr lang="en-US" altLang="en-US" sz="2600" b="1">
                <a:solidFill>
                  <a:srgbClr val="996600"/>
                </a:solidFill>
                <a:latin typeface="Arial" panose="020B0604020202020204" pitchFamily="34" charset="0"/>
                <a:cs typeface="Arial" panose="020B0604020202020204" pitchFamily="34" charset="0"/>
              </a:rPr>
              <a:t> Những lợi ích khi chúng ta thực hiện việc này là gì?</a:t>
            </a:r>
          </a:p>
          <a:p>
            <a:pPr algn="just">
              <a:spcBef>
                <a:spcPct val="50000"/>
              </a:spcBef>
              <a:buClrTx/>
              <a:buSzTx/>
              <a:buFontTx/>
              <a:buBlip>
                <a:blip r:embed="rId3"/>
              </a:buBlip>
            </a:pPr>
            <a:r>
              <a:rPr lang="en-US" altLang="en-US" sz="2600" b="1">
                <a:solidFill>
                  <a:srgbClr val="996600"/>
                </a:solidFill>
                <a:latin typeface="Arial" panose="020B0604020202020204" pitchFamily="34" charset="0"/>
                <a:cs typeface="Arial" panose="020B0604020202020204" pitchFamily="34" charset="0"/>
              </a:rPr>
              <a:t> Đâu là mặt tích cực của vấn đề này?</a:t>
            </a:r>
          </a:p>
          <a:p>
            <a:pPr algn="just">
              <a:spcBef>
                <a:spcPct val="50000"/>
              </a:spcBef>
              <a:buClrTx/>
              <a:buSzTx/>
              <a:buFontTx/>
              <a:buBlip>
                <a:blip r:embed="rId3"/>
              </a:buBlip>
            </a:pPr>
            <a:r>
              <a:rPr lang="en-US" altLang="en-US" sz="2600" b="1">
                <a:solidFill>
                  <a:srgbClr val="996600"/>
                </a:solidFill>
                <a:latin typeface="Arial" panose="020B0604020202020204" pitchFamily="34" charset="0"/>
                <a:cs typeface="Arial" panose="020B0604020202020204" pitchFamily="34" charset="0"/>
              </a:rPr>
              <a:t> Liệu vấn đề này có khả năng thực hiện được hay không?</a:t>
            </a:r>
          </a:p>
        </p:txBody>
      </p:sp>
      <p:pic>
        <p:nvPicPr>
          <p:cNvPr id="35844" name="Picture 5" descr="http://www.hieuhoc.com/Photos/hinh695.JPG"/>
          <p:cNvPicPr>
            <a:picLocks noGrp="1" noChangeAspect="1" noChangeArrowheads="1"/>
          </p:cNvPicPr>
          <p:nvPr>
            <p:ph/>
          </p:nvPr>
        </p:nvPicPr>
        <p:blipFill>
          <a:blip r:embed="rId4" r:link="rId5">
            <a:extLst>
              <a:ext uri="{28A0092B-C50C-407E-A947-70E740481C1C}">
                <a14:useLocalDpi xmlns:a14="http://schemas.microsoft.com/office/drawing/2010/main" val="0"/>
              </a:ext>
            </a:extLst>
          </a:blip>
          <a:srcRect/>
          <a:stretch>
            <a:fillRect/>
          </a:stretch>
        </p:blipFill>
        <p:spPr>
          <a:xfrm>
            <a:off x="914400" y="1828800"/>
            <a:ext cx="1371600" cy="1371600"/>
          </a:xfrm>
          <a:solidFill>
            <a:srgbClr val="FFFF00"/>
          </a:solidFill>
        </p:spPr>
      </p:pic>
      <p:sp>
        <p:nvSpPr>
          <p:cNvPr id="120838" name="Rectangle 6"/>
          <p:cNvSpPr>
            <a:spLocks noChangeArrowheads="1"/>
          </p:cNvSpPr>
          <p:nvPr/>
        </p:nvSpPr>
        <p:spPr bwMode="auto">
          <a:xfrm>
            <a:off x="457200" y="838200"/>
            <a:ext cx="8458200" cy="609600"/>
          </a:xfrm>
          <a:prstGeom prst="rect">
            <a:avLst/>
          </a:prstGeom>
          <a:noFill/>
          <a:ln w="9525">
            <a:noFill/>
            <a:miter lim="800000"/>
            <a:headEnd/>
            <a:tailEnd/>
          </a:ln>
          <a:effectLst/>
        </p:spPr>
        <p:txBody>
          <a:bodyPr anchor="b"/>
          <a:lstStyle/>
          <a:p>
            <a:pPr eaLnBrk="1" hangingPunct="1">
              <a:defRPr/>
            </a:pPr>
            <a:r>
              <a:rPr lang="en-US" sz="3200" b="1">
                <a:solidFill>
                  <a:srgbClr val="FF0000"/>
                </a:solidFill>
                <a:effectLst>
                  <a:outerShdw blurRad="38100" dist="38100" dir="2700000" algn="tl">
                    <a:srgbClr val="C0C0C0"/>
                  </a:outerShdw>
                </a:effectLst>
                <a:latin typeface="Arial" charset="0"/>
              </a:rPr>
              <a:t>2.3. Sáu chiếc nón tư duy </a:t>
            </a:r>
            <a:r>
              <a:rPr lang="en-US" sz="3200" b="1" i="1">
                <a:solidFill>
                  <a:srgbClr val="0000FF"/>
                </a:solidFill>
                <a:effectLst>
                  <a:outerShdw blurRad="38100" dist="38100" dir="2700000" algn="tl">
                    <a:srgbClr val="C0C0C0"/>
                  </a:outerShdw>
                </a:effectLst>
                <a:latin typeface="Arial" charset="0"/>
              </a:rPr>
              <a:t>(6 thinking hats)</a:t>
            </a:r>
          </a:p>
        </p:txBody>
      </p:sp>
      <p:sp>
        <p:nvSpPr>
          <p:cNvPr id="3584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0000"/>
              <a:buFont typeface="Wingdings" panose="05000000000000000000" pitchFamily="2" charset="2"/>
              <a:buChar char="o"/>
              <a:defRPr sz="3200">
                <a:solidFill>
                  <a:schemeClr val="tx1"/>
                </a:solidFill>
                <a:latin typeface="Times New Roman" panose="02020603050405020304" pitchFamily="18" charset="0"/>
              </a:defRPr>
            </a:lvl1pPr>
            <a:lvl2pPr marL="742950" indent="-285750">
              <a:spcBef>
                <a:spcPct val="20000"/>
              </a:spcBef>
              <a:buClr>
                <a:schemeClr val="accent2"/>
              </a:buClr>
              <a:buSzPct val="75000"/>
              <a:buFont typeface="Wingdings" panose="05000000000000000000" pitchFamily="2" charset="2"/>
              <a:buChar char="n"/>
              <a:defRPr sz="2800">
                <a:solidFill>
                  <a:schemeClr val="tx1"/>
                </a:solidFill>
                <a:latin typeface="Times New Roman" panose="02020603050405020304" pitchFamily="18" charset="0"/>
              </a:defRPr>
            </a:lvl2pPr>
            <a:lvl3pPr marL="1143000" indent="-228600">
              <a:spcBef>
                <a:spcPct val="20000"/>
              </a:spcBef>
              <a:buClr>
                <a:schemeClr val="bg2"/>
              </a:buClr>
              <a:buSzPct val="65000"/>
              <a:buFont typeface="Wingdings" panose="05000000000000000000" pitchFamily="2" charset="2"/>
              <a:buChar char="o"/>
              <a:defRPr sz="2400">
                <a:solidFill>
                  <a:schemeClr val="tx1"/>
                </a:solidFill>
                <a:latin typeface="Times New Roman" panose="02020603050405020304" pitchFamily="18" charset="0"/>
              </a:defRPr>
            </a:lvl3pPr>
            <a:lvl4pPr marL="1600200" indent="-228600">
              <a:spcBef>
                <a:spcPct val="20000"/>
              </a:spcBef>
              <a:buClr>
                <a:schemeClr val="accent2"/>
              </a:buClr>
              <a:buSzPct val="75000"/>
              <a:buFont typeface="Wingdings" panose="05000000000000000000" pitchFamily="2" charset="2"/>
              <a:buChar char="n"/>
              <a:defRPr sz="2000">
                <a:solidFill>
                  <a:schemeClr val="tx1"/>
                </a:solidFill>
                <a:latin typeface="Times New Roman" panose="02020603050405020304" pitchFamily="18" charset="0"/>
              </a:defRPr>
            </a:lvl4pPr>
            <a:lvl5pPr marL="2057400" indent="-228600">
              <a:spcBef>
                <a:spcPct val="20000"/>
              </a:spcBef>
              <a:buClr>
                <a:schemeClr val="accent1"/>
              </a:buClr>
              <a:buSzPct val="50000"/>
              <a:buFont typeface="Wingdings" panose="05000000000000000000" pitchFamily="2" charset="2"/>
              <a:buChar char="o"/>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o"/>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o"/>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o"/>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o"/>
              <a:defRPr sz="2000">
                <a:solidFill>
                  <a:schemeClr val="tx1"/>
                </a:solidFill>
                <a:latin typeface="Times New Roman" panose="02020603050405020304" pitchFamily="18" charset="0"/>
              </a:defRPr>
            </a:lvl9pPr>
          </a:lstStyle>
          <a:p>
            <a:pPr>
              <a:spcBef>
                <a:spcPct val="0"/>
              </a:spcBef>
              <a:buClrTx/>
              <a:buSzTx/>
              <a:buFontTx/>
              <a:buNone/>
            </a:pPr>
            <a:fld id="{CFC7537D-2D92-4AB7-A266-401F33909618}" type="slidenum">
              <a:rPr lang="en-US" altLang="en-US" sz="1000" smtClean="0">
                <a:latin typeface="Arial" panose="020B0604020202020204" pitchFamily="34" charset="0"/>
              </a:rPr>
              <a:pPr>
                <a:spcBef>
                  <a:spcPct val="0"/>
                </a:spcBef>
                <a:buClrTx/>
                <a:buSzTx/>
                <a:buFontTx/>
                <a:buNone/>
              </a:pPr>
              <a:t>18</a:t>
            </a:fld>
            <a:endParaRPr lang="en-US" altLang="en-US" sz="1000" smtClean="0">
              <a:latin typeface="Arial" panose="020B0604020202020204" pitchFamily="34" charset="0"/>
            </a:endParaRPr>
          </a:p>
        </p:txBody>
      </p:sp>
    </p:spTree>
  </p:cSld>
  <p:clrMapOvr>
    <a:masterClrMapping/>
  </p:clrMapOvr>
  <p:transition spd="med"/>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120836"/>
                                        </p:tgtEl>
                                        <p:attrNameLst>
                                          <p:attrName>style.visibility</p:attrName>
                                        </p:attrNameLst>
                                      </p:cBhvr>
                                      <p:to>
                                        <p:strVal val="visible"/>
                                      </p:to>
                                    </p:set>
                                    <p:animEffect transition="in" filter="box(in)">
                                      <p:cBhvr>
                                        <p:cTn id="7" dur="500"/>
                                        <p:tgtEl>
                                          <p:spTgt spid="12083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0836"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60" name="Text Box 4"/>
          <p:cNvSpPr txBox="1">
            <a:spLocks noChangeArrowheads="1"/>
          </p:cNvSpPr>
          <p:nvPr/>
        </p:nvSpPr>
        <p:spPr bwMode="auto">
          <a:xfrm>
            <a:off x="304800" y="3695700"/>
            <a:ext cx="8534400" cy="1323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bg2"/>
              </a:buClr>
              <a:buSzPct val="70000"/>
              <a:buFont typeface="Wingdings" panose="05000000000000000000" pitchFamily="2" charset="2"/>
              <a:buChar char="o"/>
              <a:defRPr sz="3200">
                <a:solidFill>
                  <a:schemeClr val="tx1"/>
                </a:solidFill>
                <a:latin typeface="Times New Roman" panose="02020603050405020304" pitchFamily="18" charset="0"/>
              </a:defRPr>
            </a:lvl1pPr>
            <a:lvl2pPr marL="742950" indent="-285750">
              <a:spcBef>
                <a:spcPct val="20000"/>
              </a:spcBef>
              <a:buClr>
                <a:schemeClr val="accent2"/>
              </a:buClr>
              <a:buSzPct val="75000"/>
              <a:buFont typeface="Wingdings" panose="05000000000000000000" pitchFamily="2" charset="2"/>
              <a:buChar char="n"/>
              <a:defRPr sz="2800">
                <a:solidFill>
                  <a:schemeClr val="tx1"/>
                </a:solidFill>
                <a:latin typeface="Times New Roman" panose="02020603050405020304" pitchFamily="18" charset="0"/>
              </a:defRPr>
            </a:lvl2pPr>
            <a:lvl3pPr marL="1143000" indent="-228600">
              <a:spcBef>
                <a:spcPct val="20000"/>
              </a:spcBef>
              <a:buClr>
                <a:schemeClr val="bg2"/>
              </a:buClr>
              <a:buSzPct val="65000"/>
              <a:buFont typeface="Wingdings" panose="05000000000000000000" pitchFamily="2" charset="2"/>
              <a:buChar char="o"/>
              <a:defRPr sz="2400">
                <a:solidFill>
                  <a:schemeClr val="tx1"/>
                </a:solidFill>
                <a:latin typeface="Times New Roman" panose="02020603050405020304" pitchFamily="18" charset="0"/>
              </a:defRPr>
            </a:lvl3pPr>
            <a:lvl4pPr marL="1600200" indent="-228600">
              <a:spcBef>
                <a:spcPct val="20000"/>
              </a:spcBef>
              <a:buClr>
                <a:schemeClr val="accent2"/>
              </a:buClr>
              <a:buSzPct val="75000"/>
              <a:buFont typeface="Wingdings" panose="05000000000000000000" pitchFamily="2" charset="2"/>
              <a:buChar char="n"/>
              <a:defRPr sz="2000">
                <a:solidFill>
                  <a:schemeClr val="tx1"/>
                </a:solidFill>
                <a:latin typeface="Times New Roman" panose="02020603050405020304" pitchFamily="18" charset="0"/>
              </a:defRPr>
            </a:lvl4pPr>
            <a:lvl5pPr marL="2057400" indent="-228600">
              <a:spcBef>
                <a:spcPct val="20000"/>
              </a:spcBef>
              <a:buClr>
                <a:schemeClr val="accent1"/>
              </a:buClr>
              <a:buSzPct val="50000"/>
              <a:buFont typeface="Wingdings" panose="05000000000000000000" pitchFamily="2" charset="2"/>
              <a:buChar char="o"/>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o"/>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o"/>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o"/>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o"/>
              <a:defRPr sz="2000">
                <a:solidFill>
                  <a:schemeClr val="tx1"/>
                </a:solidFill>
                <a:latin typeface="Times New Roman" panose="02020603050405020304" pitchFamily="18" charset="0"/>
              </a:defRPr>
            </a:lvl9pPr>
          </a:lstStyle>
          <a:p>
            <a:pPr algn="just">
              <a:spcBef>
                <a:spcPct val="50000"/>
              </a:spcBef>
              <a:buClrTx/>
              <a:buSzTx/>
              <a:buFontTx/>
              <a:buNone/>
            </a:pPr>
            <a:r>
              <a:rPr lang="en-US" altLang="en-US" sz="4000" b="1" i="1">
                <a:solidFill>
                  <a:srgbClr val="0000FF"/>
                </a:solidFill>
                <a:latin typeface="Arial" panose="020B0604020202020204" pitchFamily="34" charset="0"/>
                <a:cs typeface="Arial" panose="020B0604020202020204" pitchFamily="34" charset="0"/>
              </a:rPr>
              <a:t>Nêu cảm xúc, tìm mặt tích cực và hạn chế của việc đọc báo mạng?</a:t>
            </a:r>
          </a:p>
        </p:txBody>
      </p:sp>
      <p:pic>
        <p:nvPicPr>
          <p:cNvPr id="37891" name="Picture 5" descr="http://www.hieuhoc.com/Photos/hinh695.JPG"/>
          <p:cNvPicPr>
            <a:picLocks noGrp="1" noChangeAspect="1" noChangeArrowheads="1"/>
          </p:cNvPicPr>
          <p:nvPr>
            <p:ph/>
          </p:nvPr>
        </p:nvPicPr>
        <p:blipFill>
          <a:blip r:embed="rId3" r:link="rId4">
            <a:extLst>
              <a:ext uri="{28A0092B-C50C-407E-A947-70E740481C1C}">
                <a14:useLocalDpi xmlns:a14="http://schemas.microsoft.com/office/drawing/2010/main" val="0"/>
              </a:ext>
            </a:extLst>
          </a:blip>
          <a:srcRect/>
          <a:stretch>
            <a:fillRect/>
          </a:stretch>
        </p:blipFill>
        <p:spPr>
          <a:xfrm>
            <a:off x="3571875" y="1857375"/>
            <a:ext cx="1371600" cy="1371600"/>
          </a:xfrm>
          <a:solidFill>
            <a:srgbClr val="FFFF00"/>
          </a:solidFill>
        </p:spPr>
      </p:pic>
      <p:sp>
        <p:nvSpPr>
          <p:cNvPr id="121862" name="Rectangle 6"/>
          <p:cNvSpPr>
            <a:spLocks noChangeArrowheads="1"/>
          </p:cNvSpPr>
          <p:nvPr/>
        </p:nvSpPr>
        <p:spPr bwMode="auto">
          <a:xfrm>
            <a:off x="457200" y="838200"/>
            <a:ext cx="8458200" cy="609600"/>
          </a:xfrm>
          <a:prstGeom prst="rect">
            <a:avLst/>
          </a:prstGeom>
          <a:noFill/>
          <a:ln w="9525">
            <a:noFill/>
            <a:miter lim="800000"/>
            <a:headEnd/>
            <a:tailEnd/>
          </a:ln>
          <a:effectLst/>
        </p:spPr>
        <p:txBody>
          <a:bodyPr anchor="b"/>
          <a:lstStyle/>
          <a:p>
            <a:pPr eaLnBrk="1" hangingPunct="1">
              <a:defRPr/>
            </a:pPr>
            <a:r>
              <a:rPr lang="en-US" sz="3200" b="1">
                <a:solidFill>
                  <a:srgbClr val="FF0000"/>
                </a:solidFill>
                <a:effectLst>
                  <a:outerShdw blurRad="38100" dist="38100" dir="2700000" algn="tl">
                    <a:srgbClr val="C0C0C0"/>
                  </a:outerShdw>
                </a:effectLst>
                <a:latin typeface="Arial" charset="0"/>
              </a:rPr>
              <a:t>2.3. Sáu chiếc nón tư duy </a:t>
            </a:r>
            <a:r>
              <a:rPr lang="en-US" sz="3200" b="1" i="1">
                <a:solidFill>
                  <a:srgbClr val="0000FF"/>
                </a:solidFill>
                <a:effectLst>
                  <a:outerShdw blurRad="38100" dist="38100" dir="2700000" algn="tl">
                    <a:srgbClr val="C0C0C0"/>
                  </a:outerShdw>
                </a:effectLst>
                <a:latin typeface="Arial" charset="0"/>
              </a:rPr>
              <a:t>(6 thinking hats)</a:t>
            </a:r>
          </a:p>
        </p:txBody>
      </p:sp>
      <p:sp>
        <p:nvSpPr>
          <p:cNvPr id="37893"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0000"/>
              <a:buFont typeface="Wingdings" panose="05000000000000000000" pitchFamily="2" charset="2"/>
              <a:buChar char="o"/>
              <a:defRPr sz="3200">
                <a:solidFill>
                  <a:schemeClr val="tx1"/>
                </a:solidFill>
                <a:latin typeface="Times New Roman" panose="02020603050405020304" pitchFamily="18" charset="0"/>
              </a:defRPr>
            </a:lvl1pPr>
            <a:lvl2pPr marL="742950" indent="-285750">
              <a:spcBef>
                <a:spcPct val="20000"/>
              </a:spcBef>
              <a:buClr>
                <a:schemeClr val="accent2"/>
              </a:buClr>
              <a:buSzPct val="75000"/>
              <a:buFont typeface="Wingdings" panose="05000000000000000000" pitchFamily="2" charset="2"/>
              <a:buChar char="n"/>
              <a:defRPr sz="2800">
                <a:solidFill>
                  <a:schemeClr val="tx1"/>
                </a:solidFill>
                <a:latin typeface="Times New Roman" panose="02020603050405020304" pitchFamily="18" charset="0"/>
              </a:defRPr>
            </a:lvl2pPr>
            <a:lvl3pPr marL="1143000" indent="-228600">
              <a:spcBef>
                <a:spcPct val="20000"/>
              </a:spcBef>
              <a:buClr>
                <a:schemeClr val="bg2"/>
              </a:buClr>
              <a:buSzPct val="65000"/>
              <a:buFont typeface="Wingdings" panose="05000000000000000000" pitchFamily="2" charset="2"/>
              <a:buChar char="o"/>
              <a:defRPr sz="2400">
                <a:solidFill>
                  <a:schemeClr val="tx1"/>
                </a:solidFill>
                <a:latin typeface="Times New Roman" panose="02020603050405020304" pitchFamily="18" charset="0"/>
              </a:defRPr>
            </a:lvl3pPr>
            <a:lvl4pPr marL="1600200" indent="-228600">
              <a:spcBef>
                <a:spcPct val="20000"/>
              </a:spcBef>
              <a:buClr>
                <a:schemeClr val="accent2"/>
              </a:buClr>
              <a:buSzPct val="75000"/>
              <a:buFont typeface="Wingdings" panose="05000000000000000000" pitchFamily="2" charset="2"/>
              <a:buChar char="n"/>
              <a:defRPr sz="2000">
                <a:solidFill>
                  <a:schemeClr val="tx1"/>
                </a:solidFill>
                <a:latin typeface="Times New Roman" panose="02020603050405020304" pitchFamily="18" charset="0"/>
              </a:defRPr>
            </a:lvl4pPr>
            <a:lvl5pPr marL="2057400" indent="-228600">
              <a:spcBef>
                <a:spcPct val="20000"/>
              </a:spcBef>
              <a:buClr>
                <a:schemeClr val="accent1"/>
              </a:buClr>
              <a:buSzPct val="50000"/>
              <a:buFont typeface="Wingdings" panose="05000000000000000000" pitchFamily="2" charset="2"/>
              <a:buChar char="o"/>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o"/>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o"/>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o"/>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o"/>
              <a:defRPr sz="2000">
                <a:solidFill>
                  <a:schemeClr val="tx1"/>
                </a:solidFill>
                <a:latin typeface="Times New Roman" panose="02020603050405020304" pitchFamily="18" charset="0"/>
              </a:defRPr>
            </a:lvl9pPr>
          </a:lstStyle>
          <a:p>
            <a:pPr>
              <a:spcBef>
                <a:spcPct val="0"/>
              </a:spcBef>
              <a:buClrTx/>
              <a:buSzTx/>
              <a:buFontTx/>
              <a:buNone/>
            </a:pPr>
            <a:fld id="{B7808EE1-436A-401F-BD29-A6D90748CF6A}" type="slidenum">
              <a:rPr lang="en-US" altLang="en-US" sz="1000" smtClean="0">
                <a:latin typeface="Arial" panose="020B0604020202020204" pitchFamily="34" charset="0"/>
              </a:rPr>
              <a:pPr>
                <a:spcBef>
                  <a:spcPct val="0"/>
                </a:spcBef>
                <a:buClrTx/>
                <a:buSzTx/>
                <a:buFontTx/>
                <a:buNone/>
              </a:pPr>
              <a:t>19</a:t>
            </a:fld>
            <a:endParaRPr lang="en-US" altLang="en-US" sz="1000" smtClean="0">
              <a:latin typeface="Arial" panose="020B0604020202020204" pitchFamily="34" charset="0"/>
            </a:endParaRPr>
          </a:p>
        </p:txBody>
      </p:sp>
      <p:pic>
        <p:nvPicPr>
          <p:cNvPr id="37894" name="Picture 4" descr="http://www.hieuhoc.com/Photos/hinh696.JPG"/>
          <p:cNvPicPr>
            <a:picLocks noChangeAspect="1" noChangeArrowheads="1"/>
          </p:cNvPicPr>
          <p:nvPr/>
        </p:nvPicPr>
        <p:blipFill>
          <a:blip r:embed="rId5" r:link="rId6">
            <a:extLst>
              <a:ext uri="{28A0092B-C50C-407E-A947-70E740481C1C}">
                <a14:useLocalDpi xmlns:a14="http://schemas.microsoft.com/office/drawing/2010/main" val="0"/>
              </a:ext>
            </a:extLst>
          </a:blip>
          <a:srcRect/>
          <a:stretch>
            <a:fillRect/>
          </a:stretch>
        </p:blipFill>
        <p:spPr bwMode="auto">
          <a:xfrm>
            <a:off x="5643563" y="1857375"/>
            <a:ext cx="1571625" cy="1571625"/>
          </a:xfrm>
          <a:prstGeom prst="rect">
            <a:avLst/>
          </a:prstGeom>
          <a:solidFill>
            <a:srgbClr val="FFFF00"/>
          </a:solidFill>
          <a:ln>
            <a:noFill/>
          </a:ln>
          <a:extLst>
            <a:ext uri="{91240B29-F687-4F45-9708-019B960494DF}">
              <a14:hiddenLine xmlns:a14="http://schemas.microsoft.com/office/drawing/2010/main" w="9525">
                <a:solidFill>
                  <a:srgbClr val="000000"/>
                </a:solidFill>
                <a:miter lim="800000"/>
                <a:headEnd/>
                <a:tailEnd/>
              </a14:hiddenLine>
            </a:ext>
          </a:extLst>
        </p:spPr>
      </p:pic>
      <p:pic>
        <p:nvPicPr>
          <p:cNvPr id="37895" name="Picture 5" descr="http://www.hieuhoc.com/Photos/hinh694.jpg"/>
          <p:cNvPicPr>
            <a:picLocks noChangeAspect="1" noChangeArrowheads="1"/>
          </p:cNvPicPr>
          <p:nvPr/>
        </p:nvPicPr>
        <p:blipFill>
          <a:blip r:embed="rId7" r:link="rId8">
            <a:extLst>
              <a:ext uri="{28A0092B-C50C-407E-A947-70E740481C1C}">
                <a14:useLocalDpi xmlns:a14="http://schemas.microsoft.com/office/drawing/2010/main" val="0"/>
              </a:ext>
            </a:extLst>
          </a:blip>
          <a:srcRect/>
          <a:stretch>
            <a:fillRect/>
          </a:stretch>
        </p:blipFill>
        <p:spPr bwMode="auto">
          <a:xfrm>
            <a:off x="1428750" y="1828800"/>
            <a:ext cx="1524000" cy="1524000"/>
          </a:xfrm>
          <a:prstGeom prst="rect">
            <a:avLst/>
          </a:prstGeom>
          <a:solidFill>
            <a:srgbClr val="FFFF00"/>
          </a:solidFill>
          <a:ln>
            <a:noFill/>
          </a:ln>
          <a:extLs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med"/>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121860"/>
                                        </p:tgtEl>
                                        <p:attrNameLst>
                                          <p:attrName>style.visibility</p:attrName>
                                        </p:attrNameLst>
                                      </p:cBhvr>
                                      <p:to>
                                        <p:strVal val="visible"/>
                                      </p:to>
                                    </p:set>
                                    <p:animEffect transition="in" filter="box(in)">
                                      <p:cBhvr>
                                        <p:cTn id="7" dur="500"/>
                                        <p:tgtEl>
                                          <p:spTgt spid="12186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1860" grpId="0" autoUpdateAnimBg="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r>
              <a:rPr lang="en-US" altLang="en-US" smtClean="0"/>
              <a:t>Bài tập tại lớp</a:t>
            </a:r>
          </a:p>
        </p:txBody>
      </p:sp>
      <p:sp>
        <p:nvSpPr>
          <p:cNvPr id="6147" name="Content Placeholder 2"/>
          <p:cNvSpPr>
            <a:spLocks noGrp="1"/>
          </p:cNvSpPr>
          <p:nvPr>
            <p:ph idx="1"/>
          </p:nvPr>
        </p:nvSpPr>
        <p:spPr/>
        <p:txBody>
          <a:bodyPr/>
          <a:lstStyle/>
          <a:p>
            <a:r>
              <a:rPr lang="en-US" altLang="en-US" smtClean="0"/>
              <a:t>Câu 1: Tư duy phản biện là gi?</a:t>
            </a:r>
          </a:p>
          <a:p>
            <a:endParaRPr lang="en-US" altLang="en-US" smtClean="0"/>
          </a:p>
          <a:p>
            <a:r>
              <a:rPr lang="en-US" altLang="en-US" smtClean="0"/>
              <a:t>Câu 2: Các bạn đang bị cản trở bởi nhưng rào cản nào trong tư duy phản biện</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WordArt 3"/>
          <p:cNvSpPr>
            <a:spLocks noChangeArrowheads="1" noChangeShapeType="1" noTextEdit="1"/>
          </p:cNvSpPr>
          <p:nvPr/>
        </p:nvSpPr>
        <p:spPr bwMode="auto">
          <a:xfrm>
            <a:off x="4876800" y="2057400"/>
            <a:ext cx="3581400" cy="914400"/>
          </a:xfrm>
          <a:prstGeom prst="rect">
            <a:avLst/>
          </a:prstGeom>
        </p:spPr>
        <p:txBody>
          <a:bodyPr wrap="none" fromWordArt="1">
            <a:prstTxWarp prst="textPlain">
              <a:avLst>
                <a:gd name="adj" fmla="val 50000"/>
              </a:avLst>
            </a:prstTxWarp>
          </a:bodyPr>
          <a:lstStyle/>
          <a:p>
            <a:pPr algn="ctr"/>
            <a:r>
              <a:rPr lang="en-US" sz="3600" b="1" kern="10" spc="720">
                <a:ln w="9525">
                  <a:solidFill>
                    <a:srgbClr val="FFFF00"/>
                  </a:solidFill>
                  <a:round/>
                  <a:headEnd/>
                  <a:tailEnd/>
                </a:ln>
                <a:solidFill>
                  <a:srgbClr val="008000"/>
                </a:solidFill>
                <a:effectLst>
                  <a:outerShdw dist="45791" dir="3378596" algn="ctr" rotWithShape="0">
                    <a:srgbClr val="4D4D4D">
                      <a:alpha val="79999"/>
                    </a:srgbClr>
                  </a:outerShdw>
                </a:effectLst>
                <a:latin typeface="Arial" panose="020B0604020202020204" pitchFamily="34" charset="0"/>
                <a:cs typeface="Arial" panose="020B0604020202020204" pitchFamily="34" charset="0"/>
              </a:rPr>
              <a:t>Nón xanh lá</a:t>
            </a:r>
          </a:p>
        </p:txBody>
      </p:sp>
      <p:sp>
        <p:nvSpPr>
          <p:cNvPr id="125956" name="Text Box 4"/>
          <p:cNvSpPr txBox="1">
            <a:spLocks noChangeArrowheads="1"/>
          </p:cNvSpPr>
          <p:nvPr/>
        </p:nvSpPr>
        <p:spPr bwMode="auto">
          <a:xfrm>
            <a:off x="5181600" y="3198813"/>
            <a:ext cx="3962400" cy="20621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bg2"/>
              </a:buClr>
              <a:buSzPct val="70000"/>
              <a:buFont typeface="Wingdings" panose="05000000000000000000" pitchFamily="2" charset="2"/>
              <a:buChar char="o"/>
              <a:defRPr sz="3200">
                <a:solidFill>
                  <a:schemeClr val="tx1"/>
                </a:solidFill>
                <a:latin typeface="Times New Roman" panose="02020603050405020304" pitchFamily="18" charset="0"/>
              </a:defRPr>
            </a:lvl1pPr>
            <a:lvl2pPr marL="742950" indent="-285750">
              <a:spcBef>
                <a:spcPct val="20000"/>
              </a:spcBef>
              <a:buClr>
                <a:schemeClr val="accent2"/>
              </a:buClr>
              <a:buSzPct val="75000"/>
              <a:buFont typeface="Wingdings" panose="05000000000000000000" pitchFamily="2" charset="2"/>
              <a:buChar char="n"/>
              <a:defRPr sz="2800">
                <a:solidFill>
                  <a:schemeClr val="tx1"/>
                </a:solidFill>
                <a:latin typeface="Times New Roman" panose="02020603050405020304" pitchFamily="18" charset="0"/>
              </a:defRPr>
            </a:lvl2pPr>
            <a:lvl3pPr marL="1143000" indent="-228600">
              <a:spcBef>
                <a:spcPct val="20000"/>
              </a:spcBef>
              <a:buClr>
                <a:schemeClr val="bg2"/>
              </a:buClr>
              <a:buSzPct val="65000"/>
              <a:buFont typeface="Wingdings" panose="05000000000000000000" pitchFamily="2" charset="2"/>
              <a:buChar char="o"/>
              <a:defRPr sz="2400">
                <a:solidFill>
                  <a:schemeClr val="tx1"/>
                </a:solidFill>
                <a:latin typeface="Times New Roman" panose="02020603050405020304" pitchFamily="18" charset="0"/>
              </a:defRPr>
            </a:lvl3pPr>
            <a:lvl4pPr marL="1600200" indent="-228600">
              <a:spcBef>
                <a:spcPct val="20000"/>
              </a:spcBef>
              <a:buClr>
                <a:schemeClr val="accent2"/>
              </a:buClr>
              <a:buSzPct val="75000"/>
              <a:buFont typeface="Wingdings" panose="05000000000000000000" pitchFamily="2" charset="2"/>
              <a:buChar char="n"/>
              <a:defRPr sz="2000">
                <a:solidFill>
                  <a:schemeClr val="tx1"/>
                </a:solidFill>
                <a:latin typeface="Times New Roman" panose="02020603050405020304" pitchFamily="18" charset="0"/>
              </a:defRPr>
            </a:lvl4pPr>
            <a:lvl5pPr marL="2057400" indent="-228600">
              <a:spcBef>
                <a:spcPct val="20000"/>
              </a:spcBef>
              <a:buClr>
                <a:schemeClr val="accent1"/>
              </a:buClr>
              <a:buSzPct val="50000"/>
              <a:buFont typeface="Wingdings" panose="05000000000000000000" pitchFamily="2" charset="2"/>
              <a:buChar char="o"/>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o"/>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o"/>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o"/>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o"/>
              <a:defRPr sz="2000">
                <a:solidFill>
                  <a:schemeClr val="tx1"/>
                </a:solidFill>
                <a:latin typeface="Times New Roman" panose="02020603050405020304" pitchFamily="18" charset="0"/>
              </a:defRPr>
            </a:lvl9pPr>
          </a:lstStyle>
          <a:p>
            <a:pPr>
              <a:spcBef>
                <a:spcPct val="50000"/>
              </a:spcBef>
              <a:buClrTx/>
              <a:buSzTx/>
              <a:buFontTx/>
              <a:buNone/>
            </a:pPr>
            <a:r>
              <a:rPr lang="en-US" altLang="en-US" b="1">
                <a:solidFill>
                  <a:srgbClr val="008000"/>
                </a:solidFill>
                <a:latin typeface="Arial" panose="020B0604020202020204" pitchFamily="34" charset="0"/>
                <a:cs typeface="Arial" panose="020B0604020202020204" pitchFamily="34" charset="0"/>
              </a:rPr>
              <a:t>Sáng tạo</a:t>
            </a:r>
          </a:p>
          <a:p>
            <a:pPr>
              <a:spcBef>
                <a:spcPct val="50000"/>
              </a:spcBef>
              <a:buClrTx/>
              <a:buSzTx/>
              <a:buFontTx/>
              <a:buNone/>
            </a:pPr>
            <a:r>
              <a:rPr lang="en-US" altLang="en-US" b="1">
                <a:solidFill>
                  <a:srgbClr val="008000"/>
                </a:solidFill>
                <a:latin typeface="Arial" panose="020B0604020202020204" pitchFamily="34" charset="0"/>
                <a:cs typeface="Arial" panose="020B0604020202020204" pitchFamily="34" charset="0"/>
              </a:rPr>
              <a:t>Đưa ý tưởng mới</a:t>
            </a:r>
          </a:p>
          <a:p>
            <a:pPr>
              <a:spcBef>
                <a:spcPct val="50000"/>
              </a:spcBef>
              <a:buClrTx/>
              <a:buSzTx/>
              <a:buFontTx/>
              <a:buNone/>
            </a:pPr>
            <a:r>
              <a:rPr lang="en-US" altLang="en-US" b="1">
                <a:solidFill>
                  <a:srgbClr val="008000"/>
                </a:solidFill>
                <a:latin typeface="Arial" panose="020B0604020202020204" pitchFamily="34" charset="0"/>
                <a:cs typeface="Arial" panose="020B0604020202020204" pitchFamily="34" charset="0"/>
              </a:rPr>
              <a:t>Cách giải quyết</a:t>
            </a:r>
          </a:p>
        </p:txBody>
      </p:sp>
      <p:pic>
        <p:nvPicPr>
          <p:cNvPr id="39940" name="Picture 5" descr="http://www.hieuhoc.com/Photos/hinh697.JPG"/>
          <p:cNvPicPr>
            <a:picLocks noGrp="1" noChangeAspect="1" noChangeArrowheads="1"/>
          </p:cNvPicPr>
          <p:nvPr>
            <p:ph/>
          </p:nvPr>
        </p:nvPicPr>
        <p:blipFill>
          <a:blip r:embed="rId3" r:link="rId4">
            <a:extLst>
              <a:ext uri="{28A0092B-C50C-407E-A947-70E740481C1C}">
                <a14:useLocalDpi xmlns:a14="http://schemas.microsoft.com/office/drawing/2010/main" val="0"/>
              </a:ext>
            </a:extLst>
          </a:blip>
          <a:srcRect/>
          <a:stretch>
            <a:fillRect/>
          </a:stretch>
        </p:blipFill>
        <p:spPr>
          <a:xfrm>
            <a:off x="762000" y="2514600"/>
            <a:ext cx="3733800" cy="3733800"/>
          </a:xfrm>
          <a:solidFill>
            <a:srgbClr val="FFFF00"/>
          </a:solidFill>
        </p:spPr>
      </p:pic>
      <p:sp>
        <p:nvSpPr>
          <p:cNvPr id="125958" name="Rectangle 6"/>
          <p:cNvSpPr>
            <a:spLocks noChangeArrowheads="1"/>
          </p:cNvSpPr>
          <p:nvPr/>
        </p:nvSpPr>
        <p:spPr bwMode="auto">
          <a:xfrm>
            <a:off x="457200" y="838200"/>
            <a:ext cx="8458200" cy="609600"/>
          </a:xfrm>
          <a:prstGeom prst="rect">
            <a:avLst/>
          </a:prstGeom>
          <a:noFill/>
          <a:ln w="9525">
            <a:noFill/>
            <a:miter lim="800000"/>
            <a:headEnd/>
            <a:tailEnd/>
          </a:ln>
          <a:effectLst/>
        </p:spPr>
        <p:txBody>
          <a:bodyPr anchor="b"/>
          <a:lstStyle/>
          <a:p>
            <a:pPr eaLnBrk="1" hangingPunct="1">
              <a:defRPr/>
            </a:pPr>
            <a:r>
              <a:rPr lang="en-US" sz="3200" b="1">
                <a:solidFill>
                  <a:srgbClr val="FF0000"/>
                </a:solidFill>
                <a:effectLst>
                  <a:outerShdw blurRad="38100" dist="38100" dir="2700000" algn="tl">
                    <a:srgbClr val="C0C0C0"/>
                  </a:outerShdw>
                </a:effectLst>
                <a:latin typeface="Arial" charset="0"/>
              </a:rPr>
              <a:t>2.3. Sáu chiếc nón tư duy </a:t>
            </a:r>
            <a:r>
              <a:rPr lang="en-US" sz="3200" b="1" i="1">
                <a:solidFill>
                  <a:srgbClr val="0000FF"/>
                </a:solidFill>
                <a:effectLst>
                  <a:outerShdw blurRad="38100" dist="38100" dir="2700000" algn="tl">
                    <a:srgbClr val="C0C0C0"/>
                  </a:outerShdw>
                </a:effectLst>
                <a:latin typeface="Arial" charset="0"/>
              </a:rPr>
              <a:t>(6 thinking hats)</a:t>
            </a:r>
          </a:p>
        </p:txBody>
      </p:sp>
      <p:sp>
        <p:nvSpPr>
          <p:cNvPr id="3994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0000"/>
              <a:buFont typeface="Wingdings" panose="05000000000000000000" pitchFamily="2" charset="2"/>
              <a:buChar char="o"/>
              <a:defRPr sz="3200">
                <a:solidFill>
                  <a:schemeClr val="tx1"/>
                </a:solidFill>
                <a:latin typeface="Times New Roman" panose="02020603050405020304" pitchFamily="18" charset="0"/>
              </a:defRPr>
            </a:lvl1pPr>
            <a:lvl2pPr marL="742950" indent="-285750">
              <a:spcBef>
                <a:spcPct val="20000"/>
              </a:spcBef>
              <a:buClr>
                <a:schemeClr val="accent2"/>
              </a:buClr>
              <a:buSzPct val="75000"/>
              <a:buFont typeface="Wingdings" panose="05000000000000000000" pitchFamily="2" charset="2"/>
              <a:buChar char="n"/>
              <a:defRPr sz="2800">
                <a:solidFill>
                  <a:schemeClr val="tx1"/>
                </a:solidFill>
                <a:latin typeface="Times New Roman" panose="02020603050405020304" pitchFamily="18" charset="0"/>
              </a:defRPr>
            </a:lvl2pPr>
            <a:lvl3pPr marL="1143000" indent="-228600">
              <a:spcBef>
                <a:spcPct val="20000"/>
              </a:spcBef>
              <a:buClr>
                <a:schemeClr val="bg2"/>
              </a:buClr>
              <a:buSzPct val="65000"/>
              <a:buFont typeface="Wingdings" panose="05000000000000000000" pitchFamily="2" charset="2"/>
              <a:buChar char="o"/>
              <a:defRPr sz="2400">
                <a:solidFill>
                  <a:schemeClr val="tx1"/>
                </a:solidFill>
                <a:latin typeface="Times New Roman" panose="02020603050405020304" pitchFamily="18" charset="0"/>
              </a:defRPr>
            </a:lvl3pPr>
            <a:lvl4pPr marL="1600200" indent="-228600">
              <a:spcBef>
                <a:spcPct val="20000"/>
              </a:spcBef>
              <a:buClr>
                <a:schemeClr val="accent2"/>
              </a:buClr>
              <a:buSzPct val="75000"/>
              <a:buFont typeface="Wingdings" panose="05000000000000000000" pitchFamily="2" charset="2"/>
              <a:buChar char="n"/>
              <a:defRPr sz="2000">
                <a:solidFill>
                  <a:schemeClr val="tx1"/>
                </a:solidFill>
                <a:latin typeface="Times New Roman" panose="02020603050405020304" pitchFamily="18" charset="0"/>
              </a:defRPr>
            </a:lvl4pPr>
            <a:lvl5pPr marL="2057400" indent="-228600">
              <a:spcBef>
                <a:spcPct val="20000"/>
              </a:spcBef>
              <a:buClr>
                <a:schemeClr val="accent1"/>
              </a:buClr>
              <a:buSzPct val="50000"/>
              <a:buFont typeface="Wingdings" panose="05000000000000000000" pitchFamily="2" charset="2"/>
              <a:buChar char="o"/>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o"/>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o"/>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o"/>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o"/>
              <a:defRPr sz="2000">
                <a:solidFill>
                  <a:schemeClr val="tx1"/>
                </a:solidFill>
                <a:latin typeface="Times New Roman" panose="02020603050405020304" pitchFamily="18" charset="0"/>
              </a:defRPr>
            </a:lvl9pPr>
          </a:lstStyle>
          <a:p>
            <a:pPr>
              <a:spcBef>
                <a:spcPct val="0"/>
              </a:spcBef>
              <a:buClrTx/>
              <a:buSzTx/>
              <a:buFontTx/>
              <a:buNone/>
            </a:pPr>
            <a:fld id="{FB33B06D-0C74-4D5E-B3C2-A2407C636C85}" type="slidenum">
              <a:rPr lang="en-US" altLang="en-US" sz="1000" smtClean="0">
                <a:latin typeface="Arial" panose="020B0604020202020204" pitchFamily="34" charset="0"/>
              </a:rPr>
              <a:pPr>
                <a:spcBef>
                  <a:spcPct val="0"/>
                </a:spcBef>
                <a:buClrTx/>
                <a:buSzTx/>
                <a:buFontTx/>
                <a:buNone/>
              </a:pPr>
              <a:t>20</a:t>
            </a:fld>
            <a:endParaRPr lang="en-US" altLang="en-US" sz="1000" smtClean="0">
              <a:latin typeface="Arial" panose="020B0604020202020204" pitchFamily="34" charset="0"/>
            </a:endParaRPr>
          </a:p>
        </p:txBody>
      </p:sp>
    </p:spTree>
  </p:cSld>
  <p:clrMapOvr>
    <a:masterClrMapping/>
  </p:clrMapOvr>
  <p:transition spd="med"/>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125956"/>
                                        </p:tgtEl>
                                        <p:attrNameLst>
                                          <p:attrName>style.visibility</p:attrName>
                                        </p:attrNameLst>
                                      </p:cBhvr>
                                      <p:to>
                                        <p:strVal val="visible"/>
                                      </p:to>
                                    </p:set>
                                    <p:animEffect transition="in" filter="strips(downLeft)">
                                      <p:cBhvr>
                                        <p:cTn id="7" dur="500"/>
                                        <p:tgtEl>
                                          <p:spTgt spid="12595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5956"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WordArt 3"/>
          <p:cNvSpPr>
            <a:spLocks noChangeArrowheads="1" noChangeShapeType="1" noTextEdit="1"/>
          </p:cNvSpPr>
          <p:nvPr/>
        </p:nvSpPr>
        <p:spPr bwMode="auto">
          <a:xfrm>
            <a:off x="4876800" y="2057400"/>
            <a:ext cx="3581400" cy="914400"/>
          </a:xfrm>
          <a:prstGeom prst="rect">
            <a:avLst/>
          </a:prstGeom>
        </p:spPr>
        <p:txBody>
          <a:bodyPr wrap="none" fromWordArt="1">
            <a:prstTxWarp prst="textPlain">
              <a:avLst>
                <a:gd name="adj" fmla="val 50000"/>
              </a:avLst>
            </a:prstTxWarp>
          </a:bodyPr>
          <a:lstStyle/>
          <a:p>
            <a:pPr algn="ctr"/>
            <a:r>
              <a:rPr lang="en-US" sz="3600" b="1" kern="10" spc="720">
                <a:ln w="9525">
                  <a:solidFill>
                    <a:srgbClr val="FFFF00"/>
                  </a:solidFill>
                  <a:round/>
                  <a:headEnd/>
                  <a:tailEnd/>
                </a:ln>
                <a:solidFill>
                  <a:srgbClr val="008000"/>
                </a:solidFill>
                <a:effectLst>
                  <a:outerShdw dist="45791" dir="3378596" algn="ctr" rotWithShape="0">
                    <a:srgbClr val="4D4D4D">
                      <a:alpha val="79999"/>
                    </a:srgbClr>
                  </a:outerShdw>
                </a:effectLst>
                <a:latin typeface="Arial" panose="020B0604020202020204" pitchFamily="34" charset="0"/>
                <a:cs typeface="Arial" panose="020B0604020202020204" pitchFamily="34" charset="0"/>
              </a:rPr>
              <a:t>Nón xanh lá</a:t>
            </a:r>
          </a:p>
        </p:txBody>
      </p:sp>
      <p:sp>
        <p:nvSpPr>
          <p:cNvPr id="126980" name="Text Box 4"/>
          <p:cNvSpPr txBox="1">
            <a:spLocks noChangeArrowheads="1"/>
          </p:cNvSpPr>
          <p:nvPr/>
        </p:nvSpPr>
        <p:spPr bwMode="auto">
          <a:xfrm>
            <a:off x="228600" y="3810000"/>
            <a:ext cx="8686800" cy="1938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bg2"/>
              </a:buClr>
              <a:buSzPct val="70000"/>
              <a:buFont typeface="Wingdings" panose="05000000000000000000" pitchFamily="2" charset="2"/>
              <a:buChar char="o"/>
              <a:defRPr sz="3200">
                <a:solidFill>
                  <a:schemeClr val="tx1"/>
                </a:solidFill>
                <a:latin typeface="Times New Roman" panose="02020603050405020304" pitchFamily="18" charset="0"/>
              </a:defRPr>
            </a:lvl1pPr>
            <a:lvl2pPr marL="742950" indent="-285750">
              <a:spcBef>
                <a:spcPct val="20000"/>
              </a:spcBef>
              <a:buClr>
                <a:schemeClr val="accent2"/>
              </a:buClr>
              <a:buSzPct val="75000"/>
              <a:buFont typeface="Wingdings" panose="05000000000000000000" pitchFamily="2" charset="2"/>
              <a:buChar char="n"/>
              <a:defRPr sz="2800">
                <a:solidFill>
                  <a:schemeClr val="tx1"/>
                </a:solidFill>
                <a:latin typeface="Times New Roman" panose="02020603050405020304" pitchFamily="18" charset="0"/>
              </a:defRPr>
            </a:lvl2pPr>
            <a:lvl3pPr marL="1143000" indent="-228600">
              <a:spcBef>
                <a:spcPct val="20000"/>
              </a:spcBef>
              <a:buClr>
                <a:schemeClr val="bg2"/>
              </a:buClr>
              <a:buSzPct val="65000"/>
              <a:buFont typeface="Wingdings" panose="05000000000000000000" pitchFamily="2" charset="2"/>
              <a:buChar char="o"/>
              <a:defRPr sz="2400">
                <a:solidFill>
                  <a:schemeClr val="tx1"/>
                </a:solidFill>
                <a:latin typeface="Times New Roman" panose="02020603050405020304" pitchFamily="18" charset="0"/>
              </a:defRPr>
            </a:lvl3pPr>
            <a:lvl4pPr marL="1600200" indent="-228600">
              <a:spcBef>
                <a:spcPct val="20000"/>
              </a:spcBef>
              <a:buClr>
                <a:schemeClr val="accent2"/>
              </a:buClr>
              <a:buSzPct val="75000"/>
              <a:buFont typeface="Wingdings" panose="05000000000000000000" pitchFamily="2" charset="2"/>
              <a:buChar char="n"/>
              <a:defRPr sz="2000">
                <a:solidFill>
                  <a:schemeClr val="tx1"/>
                </a:solidFill>
                <a:latin typeface="Times New Roman" panose="02020603050405020304" pitchFamily="18" charset="0"/>
              </a:defRPr>
            </a:lvl4pPr>
            <a:lvl5pPr marL="2057400" indent="-228600">
              <a:spcBef>
                <a:spcPct val="20000"/>
              </a:spcBef>
              <a:buClr>
                <a:schemeClr val="accent1"/>
              </a:buClr>
              <a:buSzPct val="50000"/>
              <a:buFont typeface="Wingdings" panose="05000000000000000000" pitchFamily="2" charset="2"/>
              <a:buChar char="o"/>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o"/>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o"/>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o"/>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o"/>
              <a:defRPr sz="2000">
                <a:solidFill>
                  <a:schemeClr val="tx1"/>
                </a:solidFill>
                <a:latin typeface="Times New Roman" panose="02020603050405020304" pitchFamily="18" charset="0"/>
              </a:defRPr>
            </a:lvl9pPr>
          </a:lstStyle>
          <a:p>
            <a:pPr algn="just">
              <a:spcBef>
                <a:spcPct val="50000"/>
              </a:spcBef>
              <a:buClrTx/>
              <a:buSzTx/>
              <a:buFontTx/>
              <a:buBlip>
                <a:blip r:embed="rId3"/>
              </a:buBlip>
            </a:pPr>
            <a:r>
              <a:rPr lang="en-US" altLang="en-US" sz="2400" b="1">
                <a:solidFill>
                  <a:srgbClr val="008000"/>
                </a:solidFill>
                <a:latin typeface="Arial" panose="020B0604020202020204" pitchFamily="34" charset="0"/>
                <a:cs typeface="Arial" panose="020B0604020202020204" pitchFamily="34" charset="0"/>
              </a:rPr>
              <a:t> Có những cách thức nào khác để thực hiện điều này không?</a:t>
            </a:r>
          </a:p>
          <a:p>
            <a:pPr algn="just">
              <a:spcBef>
                <a:spcPct val="50000"/>
              </a:spcBef>
              <a:buClrTx/>
              <a:buSzTx/>
              <a:buFontTx/>
              <a:buBlip>
                <a:blip r:embed="rId3"/>
              </a:buBlip>
            </a:pPr>
            <a:r>
              <a:rPr lang="en-US" altLang="en-US" sz="2400" b="1">
                <a:solidFill>
                  <a:srgbClr val="008000"/>
                </a:solidFill>
                <a:latin typeface="Arial" panose="020B0604020202020204" pitchFamily="34" charset="0"/>
                <a:cs typeface="Arial" panose="020B0604020202020204" pitchFamily="34" charset="0"/>
              </a:rPr>
              <a:t> Chúng ta có thể làm gì khác trong trường hợp này?</a:t>
            </a:r>
          </a:p>
          <a:p>
            <a:pPr algn="just">
              <a:spcBef>
                <a:spcPct val="50000"/>
              </a:spcBef>
              <a:buClrTx/>
              <a:buSzTx/>
              <a:buFontTx/>
              <a:buBlip>
                <a:blip r:embed="rId3"/>
              </a:buBlip>
            </a:pPr>
            <a:r>
              <a:rPr lang="en-US" altLang="en-US" sz="2400" b="1">
                <a:solidFill>
                  <a:srgbClr val="008000"/>
                </a:solidFill>
                <a:latin typeface="Arial" panose="020B0604020202020204" pitchFamily="34" charset="0"/>
                <a:cs typeface="Arial" panose="020B0604020202020204" pitchFamily="34" charset="0"/>
              </a:rPr>
              <a:t> Các giải pháp cho vấn đề này là gì? </a:t>
            </a:r>
          </a:p>
        </p:txBody>
      </p:sp>
      <p:pic>
        <p:nvPicPr>
          <p:cNvPr id="41988" name="Picture 5" descr="http://www.hieuhoc.com/Photos/hinh697.JPG"/>
          <p:cNvPicPr>
            <a:picLocks noGrp="1" noChangeAspect="1" noChangeArrowheads="1"/>
          </p:cNvPicPr>
          <p:nvPr>
            <p:ph/>
          </p:nvPr>
        </p:nvPicPr>
        <p:blipFill>
          <a:blip r:embed="rId4" r:link="rId5">
            <a:extLst>
              <a:ext uri="{28A0092B-C50C-407E-A947-70E740481C1C}">
                <a14:useLocalDpi xmlns:a14="http://schemas.microsoft.com/office/drawing/2010/main" val="0"/>
              </a:ext>
            </a:extLst>
          </a:blip>
          <a:srcRect/>
          <a:stretch>
            <a:fillRect/>
          </a:stretch>
        </p:blipFill>
        <p:spPr>
          <a:xfrm>
            <a:off x="914400" y="1828800"/>
            <a:ext cx="1447800" cy="1447800"/>
          </a:xfrm>
          <a:solidFill>
            <a:srgbClr val="FFFF00"/>
          </a:solidFill>
        </p:spPr>
      </p:pic>
      <p:sp>
        <p:nvSpPr>
          <p:cNvPr id="126982" name="Rectangle 6"/>
          <p:cNvSpPr>
            <a:spLocks noChangeArrowheads="1"/>
          </p:cNvSpPr>
          <p:nvPr/>
        </p:nvSpPr>
        <p:spPr bwMode="auto">
          <a:xfrm>
            <a:off x="457200" y="838200"/>
            <a:ext cx="8458200" cy="609600"/>
          </a:xfrm>
          <a:prstGeom prst="rect">
            <a:avLst/>
          </a:prstGeom>
          <a:noFill/>
          <a:ln w="9525">
            <a:noFill/>
            <a:miter lim="800000"/>
            <a:headEnd/>
            <a:tailEnd/>
          </a:ln>
          <a:effectLst/>
        </p:spPr>
        <p:txBody>
          <a:bodyPr anchor="b"/>
          <a:lstStyle/>
          <a:p>
            <a:pPr eaLnBrk="1" hangingPunct="1">
              <a:defRPr/>
            </a:pPr>
            <a:r>
              <a:rPr lang="en-US" sz="3200" b="1">
                <a:solidFill>
                  <a:srgbClr val="FF0000"/>
                </a:solidFill>
                <a:effectLst>
                  <a:outerShdw blurRad="38100" dist="38100" dir="2700000" algn="tl">
                    <a:srgbClr val="C0C0C0"/>
                  </a:outerShdw>
                </a:effectLst>
                <a:latin typeface="Arial" charset="0"/>
              </a:rPr>
              <a:t>2.3. Sáu chiếc nón tư duy </a:t>
            </a:r>
            <a:r>
              <a:rPr lang="en-US" sz="3200" b="1" i="1">
                <a:solidFill>
                  <a:srgbClr val="0000FF"/>
                </a:solidFill>
                <a:effectLst>
                  <a:outerShdw blurRad="38100" dist="38100" dir="2700000" algn="tl">
                    <a:srgbClr val="C0C0C0"/>
                  </a:outerShdw>
                </a:effectLst>
                <a:latin typeface="Arial" charset="0"/>
              </a:rPr>
              <a:t>(6 thinking hats)</a:t>
            </a:r>
          </a:p>
        </p:txBody>
      </p:sp>
      <p:sp>
        <p:nvSpPr>
          <p:cNvPr id="419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0000"/>
              <a:buFont typeface="Wingdings" panose="05000000000000000000" pitchFamily="2" charset="2"/>
              <a:buChar char="o"/>
              <a:defRPr sz="3200">
                <a:solidFill>
                  <a:schemeClr val="tx1"/>
                </a:solidFill>
                <a:latin typeface="Times New Roman" panose="02020603050405020304" pitchFamily="18" charset="0"/>
              </a:defRPr>
            </a:lvl1pPr>
            <a:lvl2pPr marL="742950" indent="-285750">
              <a:spcBef>
                <a:spcPct val="20000"/>
              </a:spcBef>
              <a:buClr>
                <a:schemeClr val="accent2"/>
              </a:buClr>
              <a:buSzPct val="75000"/>
              <a:buFont typeface="Wingdings" panose="05000000000000000000" pitchFamily="2" charset="2"/>
              <a:buChar char="n"/>
              <a:defRPr sz="2800">
                <a:solidFill>
                  <a:schemeClr val="tx1"/>
                </a:solidFill>
                <a:latin typeface="Times New Roman" panose="02020603050405020304" pitchFamily="18" charset="0"/>
              </a:defRPr>
            </a:lvl2pPr>
            <a:lvl3pPr marL="1143000" indent="-228600">
              <a:spcBef>
                <a:spcPct val="20000"/>
              </a:spcBef>
              <a:buClr>
                <a:schemeClr val="bg2"/>
              </a:buClr>
              <a:buSzPct val="65000"/>
              <a:buFont typeface="Wingdings" panose="05000000000000000000" pitchFamily="2" charset="2"/>
              <a:buChar char="o"/>
              <a:defRPr sz="2400">
                <a:solidFill>
                  <a:schemeClr val="tx1"/>
                </a:solidFill>
                <a:latin typeface="Times New Roman" panose="02020603050405020304" pitchFamily="18" charset="0"/>
              </a:defRPr>
            </a:lvl3pPr>
            <a:lvl4pPr marL="1600200" indent="-228600">
              <a:spcBef>
                <a:spcPct val="20000"/>
              </a:spcBef>
              <a:buClr>
                <a:schemeClr val="accent2"/>
              </a:buClr>
              <a:buSzPct val="75000"/>
              <a:buFont typeface="Wingdings" panose="05000000000000000000" pitchFamily="2" charset="2"/>
              <a:buChar char="n"/>
              <a:defRPr sz="2000">
                <a:solidFill>
                  <a:schemeClr val="tx1"/>
                </a:solidFill>
                <a:latin typeface="Times New Roman" panose="02020603050405020304" pitchFamily="18" charset="0"/>
              </a:defRPr>
            </a:lvl4pPr>
            <a:lvl5pPr marL="2057400" indent="-228600">
              <a:spcBef>
                <a:spcPct val="20000"/>
              </a:spcBef>
              <a:buClr>
                <a:schemeClr val="accent1"/>
              </a:buClr>
              <a:buSzPct val="50000"/>
              <a:buFont typeface="Wingdings" panose="05000000000000000000" pitchFamily="2" charset="2"/>
              <a:buChar char="o"/>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o"/>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o"/>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o"/>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o"/>
              <a:defRPr sz="2000">
                <a:solidFill>
                  <a:schemeClr val="tx1"/>
                </a:solidFill>
                <a:latin typeface="Times New Roman" panose="02020603050405020304" pitchFamily="18" charset="0"/>
              </a:defRPr>
            </a:lvl9pPr>
          </a:lstStyle>
          <a:p>
            <a:pPr>
              <a:spcBef>
                <a:spcPct val="0"/>
              </a:spcBef>
              <a:buClrTx/>
              <a:buSzTx/>
              <a:buFontTx/>
              <a:buNone/>
            </a:pPr>
            <a:fld id="{AFCDC321-461C-43A9-A1A7-06B2ECB4639D}" type="slidenum">
              <a:rPr lang="en-US" altLang="en-US" sz="1000" smtClean="0">
                <a:latin typeface="Arial" panose="020B0604020202020204" pitchFamily="34" charset="0"/>
              </a:rPr>
              <a:pPr>
                <a:spcBef>
                  <a:spcPct val="0"/>
                </a:spcBef>
                <a:buClrTx/>
                <a:buSzTx/>
                <a:buFontTx/>
                <a:buNone/>
              </a:pPr>
              <a:t>21</a:t>
            </a:fld>
            <a:endParaRPr lang="en-US" altLang="en-US" sz="1000" smtClean="0">
              <a:latin typeface="Arial" panose="020B0604020202020204" pitchFamily="34" charset="0"/>
            </a:endParaRPr>
          </a:p>
        </p:txBody>
      </p:sp>
    </p:spTree>
  </p:cSld>
  <p:clrMapOvr>
    <a:masterClrMapping/>
  </p:clrMapOvr>
  <p:transition spd="med"/>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126980"/>
                                        </p:tgtEl>
                                        <p:attrNameLst>
                                          <p:attrName>style.visibility</p:attrName>
                                        </p:attrNameLst>
                                      </p:cBhvr>
                                      <p:to>
                                        <p:strVal val="visible"/>
                                      </p:to>
                                    </p:set>
                                    <p:animEffect transition="in" filter="strips(downLeft)">
                                      <p:cBhvr>
                                        <p:cTn id="7" dur="500"/>
                                        <p:tgtEl>
                                          <p:spTgt spid="12698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6980"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WordArt 3"/>
          <p:cNvSpPr>
            <a:spLocks noChangeArrowheads="1" noChangeShapeType="1" noTextEdit="1"/>
          </p:cNvSpPr>
          <p:nvPr/>
        </p:nvSpPr>
        <p:spPr bwMode="auto">
          <a:xfrm>
            <a:off x="4876800" y="2057400"/>
            <a:ext cx="3581400" cy="914400"/>
          </a:xfrm>
          <a:prstGeom prst="rect">
            <a:avLst/>
          </a:prstGeom>
        </p:spPr>
        <p:txBody>
          <a:bodyPr wrap="none" fromWordArt="1">
            <a:prstTxWarp prst="textPlain">
              <a:avLst>
                <a:gd name="adj" fmla="val 50000"/>
              </a:avLst>
            </a:prstTxWarp>
          </a:bodyPr>
          <a:lstStyle/>
          <a:p>
            <a:pPr algn="ctr"/>
            <a:r>
              <a:rPr lang="en-US" sz="3600" b="1" kern="10" spc="720">
                <a:ln w="9525">
                  <a:solidFill>
                    <a:srgbClr val="FFFF00"/>
                  </a:solidFill>
                  <a:round/>
                  <a:headEnd/>
                  <a:tailEnd/>
                </a:ln>
                <a:solidFill>
                  <a:srgbClr val="008000"/>
                </a:solidFill>
                <a:effectLst>
                  <a:outerShdw dist="45791" dir="3378596" algn="ctr" rotWithShape="0">
                    <a:srgbClr val="4D4D4D">
                      <a:alpha val="79999"/>
                    </a:srgbClr>
                  </a:outerShdw>
                </a:effectLst>
                <a:latin typeface="Arial" panose="020B0604020202020204" pitchFamily="34" charset="0"/>
                <a:cs typeface="Arial" panose="020B0604020202020204" pitchFamily="34" charset="0"/>
              </a:rPr>
              <a:t>Nón xanh lá</a:t>
            </a:r>
          </a:p>
        </p:txBody>
      </p:sp>
      <p:sp>
        <p:nvSpPr>
          <p:cNvPr id="129028" name="Text Box 4"/>
          <p:cNvSpPr txBox="1">
            <a:spLocks noChangeArrowheads="1"/>
          </p:cNvSpPr>
          <p:nvPr/>
        </p:nvSpPr>
        <p:spPr bwMode="auto">
          <a:xfrm>
            <a:off x="304800" y="3743325"/>
            <a:ext cx="8534400" cy="210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bg2"/>
              </a:buClr>
              <a:buSzPct val="70000"/>
              <a:buFont typeface="Wingdings" panose="05000000000000000000" pitchFamily="2" charset="2"/>
              <a:buChar char="o"/>
              <a:defRPr sz="3200">
                <a:solidFill>
                  <a:schemeClr val="tx1"/>
                </a:solidFill>
                <a:latin typeface="Times New Roman" panose="02020603050405020304" pitchFamily="18" charset="0"/>
              </a:defRPr>
            </a:lvl1pPr>
            <a:lvl2pPr marL="742950" indent="-285750">
              <a:spcBef>
                <a:spcPct val="20000"/>
              </a:spcBef>
              <a:buClr>
                <a:schemeClr val="accent2"/>
              </a:buClr>
              <a:buSzPct val="75000"/>
              <a:buFont typeface="Wingdings" panose="05000000000000000000" pitchFamily="2" charset="2"/>
              <a:buChar char="n"/>
              <a:defRPr sz="2800">
                <a:solidFill>
                  <a:schemeClr val="tx1"/>
                </a:solidFill>
                <a:latin typeface="Times New Roman" panose="02020603050405020304" pitchFamily="18" charset="0"/>
              </a:defRPr>
            </a:lvl2pPr>
            <a:lvl3pPr marL="1143000" indent="-228600">
              <a:spcBef>
                <a:spcPct val="20000"/>
              </a:spcBef>
              <a:buClr>
                <a:schemeClr val="bg2"/>
              </a:buClr>
              <a:buSzPct val="65000"/>
              <a:buFont typeface="Wingdings" panose="05000000000000000000" pitchFamily="2" charset="2"/>
              <a:buChar char="o"/>
              <a:defRPr sz="2400">
                <a:solidFill>
                  <a:schemeClr val="tx1"/>
                </a:solidFill>
                <a:latin typeface="Times New Roman" panose="02020603050405020304" pitchFamily="18" charset="0"/>
              </a:defRPr>
            </a:lvl3pPr>
            <a:lvl4pPr marL="1600200" indent="-228600">
              <a:spcBef>
                <a:spcPct val="20000"/>
              </a:spcBef>
              <a:buClr>
                <a:schemeClr val="accent2"/>
              </a:buClr>
              <a:buSzPct val="75000"/>
              <a:buFont typeface="Wingdings" panose="05000000000000000000" pitchFamily="2" charset="2"/>
              <a:buChar char="n"/>
              <a:defRPr sz="2000">
                <a:solidFill>
                  <a:schemeClr val="tx1"/>
                </a:solidFill>
                <a:latin typeface="Times New Roman" panose="02020603050405020304" pitchFamily="18" charset="0"/>
              </a:defRPr>
            </a:lvl4pPr>
            <a:lvl5pPr marL="2057400" indent="-228600">
              <a:spcBef>
                <a:spcPct val="20000"/>
              </a:spcBef>
              <a:buClr>
                <a:schemeClr val="accent1"/>
              </a:buClr>
              <a:buSzPct val="50000"/>
              <a:buFont typeface="Wingdings" panose="05000000000000000000" pitchFamily="2" charset="2"/>
              <a:buChar char="o"/>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o"/>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o"/>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o"/>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o"/>
              <a:defRPr sz="2000">
                <a:solidFill>
                  <a:schemeClr val="tx1"/>
                </a:solidFill>
                <a:latin typeface="Times New Roman" panose="02020603050405020304" pitchFamily="18" charset="0"/>
              </a:defRPr>
            </a:lvl9pPr>
          </a:lstStyle>
          <a:p>
            <a:pPr algn="just">
              <a:spcBef>
                <a:spcPct val="50000"/>
              </a:spcBef>
              <a:buClrTx/>
              <a:buSzTx/>
              <a:buFontTx/>
              <a:buNone/>
            </a:pPr>
            <a:r>
              <a:rPr lang="en-US" altLang="en-US" sz="2400" b="1" i="1">
                <a:solidFill>
                  <a:srgbClr val="008000"/>
                </a:solidFill>
                <a:latin typeface="Arial" panose="020B0604020202020204" pitchFamily="34" charset="0"/>
                <a:cs typeface="Arial" panose="020B0604020202020204" pitchFamily="34" charset="0"/>
              </a:rPr>
              <a:t>… Giả sử chúng ta làm những </a:t>
            </a:r>
            <a:r>
              <a:rPr lang="en-US" altLang="en-US" sz="2400" b="1" i="1">
                <a:solidFill>
                  <a:srgbClr val="FF0000"/>
                </a:solidFill>
                <a:latin typeface="Arial" panose="020B0604020202020204" pitchFamily="34" charset="0"/>
                <a:cs typeface="Arial" panose="020B0604020202020204" pitchFamily="34" charset="0"/>
              </a:rPr>
              <a:t>chiếc bánh hamburger hình vuông</a:t>
            </a:r>
            <a:r>
              <a:rPr lang="en-US" altLang="en-US" sz="2400" b="1" i="1">
                <a:solidFill>
                  <a:srgbClr val="008000"/>
                </a:solidFill>
                <a:latin typeface="Arial" panose="020B0604020202020204" pitchFamily="34" charset="0"/>
                <a:cs typeface="Arial" panose="020B0604020202020204" pitchFamily="34" charset="0"/>
              </a:rPr>
              <a:t>, việc này có thể tạo cảm giác mới lạ nơi khách hàng.</a:t>
            </a:r>
          </a:p>
          <a:p>
            <a:pPr algn="just">
              <a:spcBef>
                <a:spcPct val="50000"/>
              </a:spcBef>
              <a:buClrTx/>
              <a:buSzTx/>
              <a:buFontTx/>
              <a:buNone/>
            </a:pPr>
            <a:r>
              <a:rPr lang="en-US" altLang="en-US" sz="2400" b="1" i="1">
                <a:solidFill>
                  <a:srgbClr val="008000"/>
                </a:solidFill>
                <a:latin typeface="Arial" panose="020B0604020202020204" pitchFamily="34" charset="0"/>
                <a:cs typeface="Arial" panose="020B0604020202020204" pitchFamily="34" charset="0"/>
              </a:rPr>
              <a:t>… Có đề xuất ta nên </a:t>
            </a:r>
            <a:r>
              <a:rPr lang="en-US" altLang="en-US" sz="2400" b="1" i="1">
                <a:solidFill>
                  <a:srgbClr val="FF0000"/>
                </a:solidFill>
                <a:latin typeface="Arial" panose="020B0604020202020204" pitchFamily="34" charset="0"/>
                <a:cs typeface="Arial" panose="020B0604020202020204" pitchFamily="34" charset="0"/>
              </a:rPr>
              <a:t>làm việc vào ngày thứ bảy</a:t>
            </a:r>
            <a:r>
              <a:rPr lang="en-US" altLang="en-US" sz="2400" b="1" i="1">
                <a:solidFill>
                  <a:srgbClr val="008000"/>
                </a:solidFill>
                <a:latin typeface="Arial" panose="020B0604020202020204" pitchFamily="34" charset="0"/>
                <a:cs typeface="Arial" panose="020B0604020202020204" pitchFamily="34" charset="0"/>
              </a:rPr>
              <a:t> và nghỉ giữa tuần vào ngày thứ tư. Các ý kiến khác thế nào?</a:t>
            </a:r>
            <a:endParaRPr lang="en-US" altLang="en-US" sz="2400" b="1" i="1">
              <a:solidFill>
                <a:srgbClr val="FF0000"/>
              </a:solidFill>
              <a:latin typeface="Arial" panose="020B0604020202020204" pitchFamily="34" charset="0"/>
              <a:cs typeface="Arial" panose="020B0604020202020204" pitchFamily="34" charset="0"/>
            </a:endParaRPr>
          </a:p>
        </p:txBody>
      </p:sp>
      <p:pic>
        <p:nvPicPr>
          <p:cNvPr id="44036" name="Picture 5" descr="http://www.hieuhoc.com/Photos/hinh697.JPG"/>
          <p:cNvPicPr>
            <a:picLocks noGrp="1" noChangeAspect="1" noChangeArrowheads="1"/>
          </p:cNvPicPr>
          <p:nvPr>
            <p:ph/>
          </p:nvPr>
        </p:nvPicPr>
        <p:blipFill>
          <a:blip r:embed="rId3" r:link="rId4">
            <a:extLst>
              <a:ext uri="{28A0092B-C50C-407E-A947-70E740481C1C}">
                <a14:useLocalDpi xmlns:a14="http://schemas.microsoft.com/office/drawing/2010/main" val="0"/>
              </a:ext>
            </a:extLst>
          </a:blip>
          <a:srcRect/>
          <a:stretch>
            <a:fillRect/>
          </a:stretch>
        </p:blipFill>
        <p:spPr>
          <a:xfrm>
            <a:off x="914400" y="1828800"/>
            <a:ext cx="1447800" cy="1447800"/>
          </a:xfrm>
          <a:solidFill>
            <a:srgbClr val="FFFF00"/>
          </a:solidFill>
        </p:spPr>
      </p:pic>
      <p:sp>
        <p:nvSpPr>
          <p:cNvPr id="129030" name="Rectangle 6"/>
          <p:cNvSpPr>
            <a:spLocks noChangeArrowheads="1"/>
          </p:cNvSpPr>
          <p:nvPr/>
        </p:nvSpPr>
        <p:spPr bwMode="auto">
          <a:xfrm>
            <a:off x="457200" y="838200"/>
            <a:ext cx="8458200" cy="609600"/>
          </a:xfrm>
          <a:prstGeom prst="rect">
            <a:avLst/>
          </a:prstGeom>
          <a:noFill/>
          <a:ln w="9525">
            <a:noFill/>
            <a:miter lim="800000"/>
            <a:headEnd/>
            <a:tailEnd/>
          </a:ln>
          <a:effectLst/>
        </p:spPr>
        <p:txBody>
          <a:bodyPr anchor="b"/>
          <a:lstStyle/>
          <a:p>
            <a:pPr eaLnBrk="1" hangingPunct="1">
              <a:defRPr/>
            </a:pPr>
            <a:r>
              <a:rPr lang="en-US" sz="3200" b="1">
                <a:solidFill>
                  <a:srgbClr val="FF0000"/>
                </a:solidFill>
                <a:effectLst>
                  <a:outerShdw blurRad="38100" dist="38100" dir="2700000" algn="tl">
                    <a:srgbClr val="C0C0C0"/>
                  </a:outerShdw>
                </a:effectLst>
                <a:latin typeface="Arial" charset="0"/>
              </a:rPr>
              <a:t>2.3. Sáu chiếc nón tư duy </a:t>
            </a:r>
            <a:r>
              <a:rPr lang="en-US" sz="3200" b="1" i="1">
                <a:solidFill>
                  <a:srgbClr val="0000FF"/>
                </a:solidFill>
                <a:effectLst>
                  <a:outerShdw blurRad="38100" dist="38100" dir="2700000" algn="tl">
                    <a:srgbClr val="C0C0C0"/>
                  </a:outerShdw>
                </a:effectLst>
                <a:latin typeface="Arial" charset="0"/>
              </a:rPr>
              <a:t>(6 thinking hats)</a:t>
            </a:r>
          </a:p>
        </p:txBody>
      </p:sp>
      <p:sp>
        <p:nvSpPr>
          <p:cNvPr id="4403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0000"/>
              <a:buFont typeface="Wingdings" panose="05000000000000000000" pitchFamily="2" charset="2"/>
              <a:buChar char="o"/>
              <a:defRPr sz="3200">
                <a:solidFill>
                  <a:schemeClr val="tx1"/>
                </a:solidFill>
                <a:latin typeface="Times New Roman" panose="02020603050405020304" pitchFamily="18" charset="0"/>
              </a:defRPr>
            </a:lvl1pPr>
            <a:lvl2pPr marL="742950" indent="-285750">
              <a:spcBef>
                <a:spcPct val="20000"/>
              </a:spcBef>
              <a:buClr>
                <a:schemeClr val="accent2"/>
              </a:buClr>
              <a:buSzPct val="75000"/>
              <a:buFont typeface="Wingdings" panose="05000000000000000000" pitchFamily="2" charset="2"/>
              <a:buChar char="n"/>
              <a:defRPr sz="2800">
                <a:solidFill>
                  <a:schemeClr val="tx1"/>
                </a:solidFill>
                <a:latin typeface="Times New Roman" panose="02020603050405020304" pitchFamily="18" charset="0"/>
              </a:defRPr>
            </a:lvl2pPr>
            <a:lvl3pPr marL="1143000" indent="-228600">
              <a:spcBef>
                <a:spcPct val="20000"/>
              </a:spcBef>
              <a:buClr>
                <a:schemeClr val="bg2"/>
              </a:buClr>
              <a:buSzPct val="65000"/>
              <a:buFont typeface="Wingdings" panose="05000000000000000000" pitchFamily="2" charset="2"/>
              <a:buChar char="o"/>
              <a:defRPr sz="2400">
                <a:solidFill>
                  <a:schemeClr val="tx1"/>
                </a:solidFill>
                <a:latin typeface="Times New Roman" panose="02020603050405020304" pitchFamily="18" charset="0"/>
              </a:defRPr>
            </a:lvl3pPr>
            <a:lvl4pPr marL="1600200" indent="-228600">
              <a:spcBef>
                <a:spcPct val="20000"/>
              </a:spcBef>
              <a:buClr>
                <a:schemeClr val="accent2"/>
              </a:buClr>
              <a:buSzPct val="75000"/>
              <a:buFont typeface="Wingdings" panose="05000000000000000000" pitchFamily="2" charset="2"/>
              <a:buChar char="n"/>
              <a:defRPr sz="2000">
                <a:solidFill>
                  <a:schemeClr val="tx1"/>
                </a:solidFill>
                <a:latin typeface="Times New Roman" panose="02020603050405020304" pitchFamily="18" charset="0"/>
              </a:defRPr>
            </a:lvl4pPr>
            <a:lvl5pPr marL="2057400" indent="-228600">
              <a:spcBef>
                <a:spcPct val="20000"/>
              </a:spcBef>
              <a:buClr>
                <a:schemeClr val="accent1"/>
              </a:buClr>
              <a:buSzPct val="50000"/>
              <a:buFont typeface="Wingdings" panose="05000000000000000000" pitchFamily="2" charset="2"/>
              <a:buChar char="o"/>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o"/>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o"/>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o"/>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o"/>
              <a:defRPr sz="2000">
                <a:solidFill>
                  <a:schemeClr val="tx1"/>
                </a:solidFill>
                <a:latin typeface="Times New Roman" panose="02020603050405020304" pitchFamily="18" charset="0"/>
              </a:defRPr>
            </a:lvl9pPr>
          </a:lstStyle>
          <a:p>
            <a:pPr>
              <a:spcBef>
                <a:spcPct val="0"/>
              </a:spcBef>
              <a:buClrTx/>
              <a:buSzTx/>
              <a:buFontTx/>
              <a:buNone/>
            </a:pPr>
            <a:fld id="{F1A9C4B7-753D-4485-8401-1F34C4295538}" type="slidenum">
              <a:rPr lang="en-US" altLang="en-US" sz="1000" smtClean="0">
                <a:latin typeface="Arial" panose="020B0604020202020204" pitchFamily="34" charset="0"/>
              </a:rPr>
              <a:pPr>
                <a:spcBef>
                  <a:spcPct val="0"/>
                </a:spcBef>
                <a:buClrTx/>
                <a:buSzTx/>
                <a:buFontTx/>
                <a:buNone/>
              </a:pPr>
              <a:t>22</a:t>
            </a:fld>
            <a:endParaRPr lang="en-US" altLang="en-US" sz="1000" smtClean="0">
              <a:latin typeface="Arial" panose="020B0604020202020204" pitchFamily="34" charset="0"/>
            </a:endParaRPr>
          </a:p>
        </p:txBody>
      </p:sp>
    </p:spTree>
  </p:cSld>
  <p:clrMapOvr>
    <a:masterClrMapping/>
  </p:clrMapOvr>
  <p:transition spd="med"/>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129028"/>
                                        </p:tgtEl>
                                        <p:attrNameLst>
                                          <p:attrName>style.visibility</p:attrName>
                                        </p:attrNameLst>
                                      </p:cBhvr>
                                      <p:to>
                                        <p:strVal val="visible"/>
                                      </p:to>
                                    </p:set>
                                    <p:animEffect transition="in" filter="box(in)">
                                      <p:cBhvr>
                                        <p:cTn id="7" dur="500"/>
                                        <p:tgtEl>
                                          <p:spTgt spid="1290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9028" grpId="0" autoUpdateAnimBg="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WordArt 3"/>
          <p:cNvSpPr>
            <a:spLocks noChangeArrowheads="1" noChangeShapeType="1" noTextEdit="1"/>
          </p:cNvSpPr>
          <p:nvPr/>
        </p:nvSpPr>
        <p:spPr bwMode="auto">
          <a:xfrm>
            <a:off x="4572000" y="2057400"/>
            <a:ext cx="4038600" cy="914400"/>
          </a:xfrm>
          <a:prstGeom prst="rect">
            <a:avLst/>
          </a:prstGeom>
        </p:spPr>
        <p:txBody>
          <a:bodyPr wrap="none" fromWordArt="1">
            <a:prstTxWarp prst="textPlain">
              <a:avLst>
                <a:gd name="adj" fmla="val 50000"/>
              </a:avLst>
            </a:prstTxWarp>
          </a:bodyPr>
          <a:lstStyle/>
          <a:p>
            <a:pPr algn="ctr"/>
            <a:r>
              <a:rPr lang="vi-VN" sz="3600" b="1" kern="10" spc="720">
                <a:ln w="9525">
                  <a:solidFill>
                    <a:srgbClr val="000080"/>
                  </a:solidFill>
                  <a:round/>
                  <a:headEnd/>
                  <a:tailEnd/>
                </a:ln>
                <a:solidFill>
                  <a:srgbClr val="0000FF"/>
                </a:solidFill>
                <a:effectLst>
                  <a:outerShdw dist="45791" dir="3378596" algn="ctr" rotWithShape="0">
                    <a:srgbClr val="4D4D4D">
                      <a:alpha val="79999"/>
                    </a:srgbClr>
                  </a:outerShdw>
                </a:effectLst>
                <a:latin typeface="Arial" panose="020B0604020202020204" pitchFamily="34" charset="0"/>
                <a:cs typeface="Arial" panose="020B0604020202020204" pitchFamily="34" charset="0"/>
              </a:rPr>
              <a:t>Nón xanh dương</a:t>
            </a:r>
            <a:endParaRPr lang="en-US" sz="3600" b="1" kern="10" spc="720">
              <a:ln w="9525">
                <a:solidFill>
                  <a:srgbClr val="000080"/>
                </a:solidFill>
                <a:round/>
                <a:headEnd/>
                <a:tailEnd/>
              </a:ln>
              <a:solidFill>
                <a:srgbClr val="0000FF"/>
              </a:solidFill>
              <a:effectLst>
                <a:outerShdw dist="45791" dir="3378596" algn="ctr" rotWithShape="0">
                  <a:srgbClr val="4D4D4D">
                    <a:alpha val="79999"/>
                  </a:srgbClr>
                </a:outerShdw>
              </a:effectLst>
              <a:latin typeface="Arial" panose="020B0604020202020204" pitchFamily="34" charset="0"/>
              <a:cs typeface="Arial" panose="020B0604020202020204" pitchFamily="34" charset="0"/>
            </a:endParaRPr>
          </a:p>
        </p:txBody>
      </p:sp>
      <p:sp>
        <p:nvSpPr>
          <p:cNvPr id="130052" name="Text Box 4"/>
          <p:cNvSpPr txBox="1">
            <a:spLocks noChangeArrowheads="1"/>
          </p:cNvSpPr>
          <p:nvPr/>
        </p:nvSpPr>
        <p:spPr bwMode="auto">
          <a:xfrm>
            <a:off x="4953000" y="3198813"/>
            <a:ext cx="3962400" cy="2800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bg2"/>
              </a:buClr>
              <a:buSzPct val="70000"/>
              <a:buFont typeface="Wingdings" panose="05000000000000000000" pitchFamily="2" charset="2"/>
              <a:buChar char="o"/>
              <a:defRPr sz="3200">
                <a:solidFill>
                  <a:schemeClr val="tx1"/>
                </a:solidFill>
                <a:latin typeface="Times New Roman" panose="02020603050405020304" pitchFamily="18" charset="0"/>
              </a:defRPr>
            </a:lvl1pPr>
            <a:lvl2pPr marL="742950" indent="-285750">
              <a:spcBef>
                <a:spcPct val="20000"/>
              </a:spcBef>
              <a:buClr>
                <a:schemeClr val="accent2"/>
              </a:buClr>
              <a:buSzPct val="75000"/>
              <a:buFont typeface="Wingdings" panose="05000000000000000000" pitchFamily="2" charset="2"/>
              <a:buChar char="n"/>
              <a:defRPr sz="2800">
                <a:solidFill>
                  <a:schemeClr val="tx1"/>
                </a:solidFill>
                <a:latin typeface="Times New Roman" panose="02020603050405020304" pitchFamily="18" charset="0"/>
              </a:defRPr>
            </a:lvl2pPr>
            <a:lvl3pPr marL="1143000" indent="-228600">
              <a:spcBef>
                <a:spcPct val="20000"/>
              </a:spcBef>
              <a:buClr>
                <a:schemeClr val="bg2"/>
              </a:buClr>
              <a:buSzPct val="65000"/>
              <a:buFont typeface="Wingdings" panose="05000000000000000000" pitchFamily="2" charset="2"/>
              <a:buChar char="o"/>
              <a:defRPr sz="2400">
                <a:solidFill>
                  <a:schemeClr val="tx1"/>
                </a:solidFill>
                <a:latin typeface="Times New Roman" panose="02020603050405020304" pitchFamily="18" charset="0"/>
              </a:defRPr>
            </a:lvl3pPr>
            <a:lvl4pPr marL="1600200" indent="-228600">
              <a:spcBef>
                <a:spcPct val="20000"/>
              </a:spcBef>
              <a:buClr>
                <a:schemeClr val="accent2"/>
              </a:buClr>
              <a:buSzPct val="75000"/>
              <a:buFont typeface="Wingdings" panose="05000000000000000000" pitchFamily="2" charset="2"/>
              <a:buChar char="n"/>
              <a:defRPr sz="2000">
                <a:solidFill>
                  <a:schemeClr val="tx1"/>
                </a:solidFill>
                <a:latin typeface="Times New Roman" panose="02020603050405020304" pitchFamily="18" charset="0"/>
              </a:defRPr>
            </a:lvl4pPr>
            <a:lvl5pPr marL="2057400" indent="-228600">
              <a:spcBef>
                <a:spcPct val="20000"/>
              </a:spcBef>
              <a:buClr>
                <a:schemeClr val="accent1"/>
              </a:buClr>
              <a:buSzPct val="50000"/>
              <a:buFont typeface="Wingdings" panose="05000000000000000000" pitchFamily="2" charset="2"/>
              <a:buChar char="o"/>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o"/>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o"/>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o"/>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o"/>
              <a:defRPr sz="2000">
                <a:solidFill>
                  <a:schemeClr val="tx1"/>
                </a:solidFill>
                <a:latin typeface="Times New Roman" panose="02020603050405020304" pitchFamily="18" charset="0"/>
              </a:defRPr>
            </a:lvl9pPr>
          </a:lstStyle>
          <a:p>
            <a:pPr>
              <a:spcBef>
                <a:spcPct val="50000"/>
              </a:spcBef>
              <a:buClrTx/>
              <a:buSzTx/>
              <a:buFontTx/>
              <a:buNone/>
            </a:pPr>
            <a:r>
              <a:rPr lang="en-US" altLang="en-US" b="1">
                <a:solidFill>
                  <a:srgbClr val="0000FF"/>
                </a:solidFill>
                <a:latin typeface="Arial" panose="020B0604020202020204" pitchFamily="34" charset="0"/>
                <a:cs typeface="Arial" panose="020B0604020202020204" pitchFamily="34" charset="0"/>
              </a:rPr>
              <a:t>Tầm nhìn tổng quát, hệ thống</a:t>
            </a:r>
          </a:p>
          <a:p>
            <a:pPr>
              <a:spcBef>
                <a:spcPct val="50000"/>
              </a:spcBef>
              <a:buClrTx/>
              <a:buSzTx/>
              <a:buFontTx/>
              <a:buNone/>
            </a:pPr>
            <a:r>
              <a:rPr lang="en-US" altLang="en-US" b="1">
                <a:solidFill>
                  <a:srgbClr val="0000FF"/>
                </a:solidFill>
                <a:latin typeface="Arial" panose="020B0604020202020204" pitchFamily="34" charset="0"/>
                <a:cs typeface="Arial" panose="020B0604020202020204" pitchFamily="34" charset="0"/>
              </a:rPr>
              <a:t>Điều phối và kiểm soát quá trình tư duy</a:t>
            </a:r>
          </a:p>
        </p:txBody>
      </p:sp>
      <p:pic>
        <p:nvPicPr>
          <p:cNvPr id="46084" name="Picture 5" descr="http://www.hieuhoc.com/Photos/hinh698.JPG"/>
          <p:cNvPicPr>
            <a:picLocks noGrp="1" noChangeAspect="1" noChangeArrowheads="1"/>
          </p:cNvPicPr>
          <p:nvPr>
            <p:ph/>
          </p:nvPr>
        </p:nvPicPr>
        <p:blipFill>
          <a:blip r:embed="rId3" r:link="rId4">
            <a:extLst>
              <a:ext uri="{28A0092B-C50C-407E-A947-70E740481C1C}">
                <a14:useLocalDpi xmlns:a14="http://schemas.microsoft.com/office/drawing/2010/main" val="0"/>
              </a:ext>
            </a:extLst>
          </a:blip>
          <a:srcRect/>
          <a:stretch>
            <a:fillRect/>
          </a:stretch>
        </p:blipFill>
        <p:spPr>
          <a:xfrm>
            <a:off x="838200" y="2362200"/>
            <a:ext cx="3581400" cy="3581400"/>
          </a:xfrm>
          <a:solidFill>
            <a:srgbClr val="FFFF00"/>
          </a:solidFill>
        </p:spPr>
      </p:pic>
      <p:sp>
        <p:nvSpPr>
          <p:cNvPr id="130054" name="Rectangle 6"/>
          <p:cNvSpPr>
            <a:spLocks noChangeArrowheads="1"/>
          </p:cNvSpPr>
          <p:nvPr/>
        </p:nvSpPr>
        <p:spPr bwMode="auto">
          <a:xfrm>
            <a:off x="457200" y="838200"/>
            <a:ext cx="8458200" cy="609600"/>
          </a:xfrm>
          <a:prstGeom prst="rect">
            <a:avLst/>
          </a:prstGeom>
          <a:noFill/>
          <a:ln w="9525">
            <a:noFill/>
            <a:miter lim="800000"/>
            <a:headEnd/>
            <a:tailEnd/>
          </a:ln>
          <a:effectLst/>
        </p:spPr>
        <p:txBody>
          <a:bodyPr anchor="b"/>
          <a:lstStyle/>
          <a:p>
            <a:pPr eaLnBrk="1" hangingPunct="1">
              <a:defRPr/>
            </a:pPr>
            <a:r>
              <a:rPr lang="en-US" sz="3200" b="1">
                <a:solidFill>
                  <a:srgbClr val="FF0000"/>
                </a:solidFill>
                <a:effectLst>
                  <a:outerShdw blurRad="38100" dist="38100" dir="2700000" algn="tl">
                    <a:srgbClr val="C0C0C0"/>
                  </a:outerShdw>
                </a:effectLst>
                <a:latin typeface="Arial" charset="0"/>
              </a:rPr>
              <a:t>2.3. Sáu chiếc nón tư duy </a:t>
            </a:r>
            <a:r>
              <a:rPr lang="en-US" sz="3200" b="1" i="1">
                <a:solidFill>
                  <a:srgbClr val="0000FF"/>
                </a:solidFill>
                <a:effectLst>
                  <a:outerShdw blurRad="38100" dist="38100" dir="2700000" algn="tl">
                    <a:srgbClr val="C0C0C0"/>
                  </a:outerShdw>
                </a:effectLst>
                <a:latin typeface="Arial" charset="0"/>
              </a:rPr>
              <a:t>(6 thinking hats)</a:t>
            </a:r>
          </a:p>
        </p:txBody>
      </p:sp>
      <p:sp>
        <p:nvSpPr>
          <p:cNvPr id="4608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0000"/>
              <a:buFont typeface="Wingdings" panose="05000000000000000000" pitchFamily="2" charset="2"/>
              <a:buChar char="o"/>
              <a:defRPr sz="3200">
                <a:solidFill>
                  <a:schemeClr val="tx1"/>
                </a:solidFill>
                <a:latin typeface="Times New Roman" panose="02020603050405020304" pitchFamily="18" charset="0"/>
              </a:defRPr>
            </a:lvl1pPr>
            <a:lvl2pPr marL="742950" indent="-285750">
              <a:spcBef>
                <a:spcPct val="20000"/>
              </a:spcBef>
              <a:buClr>
                <a:schemeClr val="accent2"/>
              </a:buClr>
              <a:buSzPct val="75000"/>
              <a:buFont typeface="Wingdings" panose="05000000000000000000" pitchFamily="2" charset="2"/>
              <a:buChar char="n"/>
              <a:defRPr sz="2800">
                <a:solidFill>
                  <a:schemeClr val="tx1"/>
                </a:solidFill>
                <a:latin typeface="Times New Roman" panose="02020603050405020304" pitchFamily="18" charset="0"/>
              </a:defRPr>
            </a:lvl2pPr>
            <a:lvl3pPr marL="1143000" indent="-228600">
              <a:spcBef>
                <a:spcPct val="20000"/>
              </a:spcBef>
              <a:buClr>
                <a:schemeClr val="bg2"/>
              </a:buClr>
              <a:buSzPct val="65000"/>
              <a:buFont typeface="Wingdings" panose="05000000000000000000" pitchFamily="2" charset="2"/>
              <a:buChar char="o"/>
              <a:defRPr sz="2400">
                <a:solidFill>
                  <a:schemeClr val="tx1"/>
                </a:solidFill>
                <a:latin typeface="Times New Roman" panose="02020603050405020304" pitchFamily="18" charset="0"/>
              </a:defRPr>
            </a:lvl3pPr>
            <a:lvl4pPr marL="1600200" indent="-228600">
              <a:spcBef>
                <a:spcPct val="20000"/>
              </a:spcBef>
              <a:buClr>
                <a:schemeClr val="accent2"/>
              </a:buClr>
              <a:buSzPct val="75000"/>
              <a:buFont typeface="Wingdings" panose="05000000000000000000" pitchFamily="2" charset="2"/>
              <a:buChar char="n"/>
              <a:defRPr sz="2000">
                <a:solidFill>
                  <a:schemeClr val="tx1"/>
                </a:solidFill>
                <a:latin typeface="Times New Roman" panose="02020603050405020304" pitchFamily="18" charset="0"/>
              </a:defRPr>
            </a:lvl4pPr>
            <a:lvl5pPr marL="2057400" indent="-228600">
              <a:spcBef>
                <a:spcPct val="20000"/>
              </a:spcBef>
              <a:buClr>
                <a:schemeClr val="accent1"/>
              </a:buClr>
              <a:buSzPct val="50000"/>
              <a:buFont typeface="Wingdings" panose="05000000000000000000" pitchFamily="2" charset="2"/>
              <a:buChar char="o"/>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o"/>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o"/>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o"/>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o"/>
              <a:defRPr sz="2000">
                <a:solidFill>
                  <a:schemeClr val="tx1"/>
                </a:solidFill>
                <a:latin typeface="Times New Roman" panose="02020603050405020304" pitchFamily="18" charset="0"/>
              </a:defRPr>
            </a:lvl9pPr>
          </a:lstStyle>
          <a:p>
            <a:pPr>
              <a:spcBef>
                <a:spcPct val="0"/>
              </a:spcBef>
              <a:buClrTx/>
              <a:buSzTx/>
              <a:buFontTx/>
              <a:buNone/>
            </a:pPr>
            <a:fld id="{EE1E0939-B2DF-4989-881A-95B345874C60}" type="slidenum">
              <a:rPr lang="en-US" altLang="en-US" sz="1000" smtClean="0">
                <a:latin typeface="Arial" panose="020B0604020202020204" pitchFamily="34" charset="0"/>
              </a:rPr>
              <a:pPr>
                <a:spcBef>
                  <a:spcPct val="0"/>
                </a:spcBef>
                <a:buClrTx/>
                <a:buSzTx/>
                <a:buFontTx/>
                <a:buNone/>
              </a:pPr>
              <a:t>23</a:t>
            </a:fld>
            <a:endParaRPr lang="en-US" altLang="en-US" sz="1000" smtClean="0">
              <a:latin typeface="Arial" panose="020B0604020202020204" pitchFamily="34" charset="0"/>
            </a:endParaRPr>
          </a:p>
        </p:txBody>
      </p:sp>
    </p:spTree>
  </p:cSld>
  <p:clrMapOvr>
    <a:masterClrMapping/>
  </p:clrMapOvr>
  <p:transition spd="med"/>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130052"/>
                                        </p:tgtEl>
                                        <p:attrNameLst>
                                          <p:attrName>style.visibility</p:attrName>
                                        </p:attrNameLst>
                                      </p:cBhvr>
                                      <p:to>
                                        <p:strVal val="visible"/>
                                      </p:to>
                                    </p:set>
                                    <p:animEffect transition="in" filter="checkerboard(across)">
                                      <p:cBhvr>
                                        <p:cTn id="7" dur="500"/>
                                        <p:tgtEl>
                                          <p:spTgt spid="13005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0052"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2" name="Text Box 4"/>
          <p:cNvSpPr txBox="1">
            <a:spLocks noChangeArrowheads="1"/>
          </p:cNvSpPr>
          <p:nvPr/>
        </p:nvSpPr>
        <p:spPr bwMode="auto">
          <a:xfrm>
            <a:off x="357188" y="1954213"/>
            <a:ext cx="8143875" cy="3600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bg2"/>
              </a:buClr>
              <a:buSzPct val="70000"/>
              <a:buFont typeface="Wingdings" panose="05000000000000000000" pitchFamily="2" charset="2"/>
              <a:buChar char="o"/>
              <a:defRPr sz="3200">
                <a:solidFill>
                  <a:schemeClr val="tx1"/>
                </a:solidFill>
                <a:latin typeface="Times New Roman" panose="02020603050405020304" pitchFamily="18" charset="0"/>
              </a:defRPr>
            </a:lvl1pPr>
            <a:lvl2pPr marL="742950" indent="-285750">
              <a:spcBef>
                <a:spcPct val="20000"/>
              </a:spcBef>
              <a:buClr>
                <a:schemeClr val="accent2"/>
              </a:buClr>
              <a:buSzPct val="75000"/>
              <a:buFont typeface="Wingdings" panose="05000000000000000000" pitchFamily="2" charset="2"/>
              <a:buChar char="n"/>
              <a:defRPr sz="2800">
                <a:solidFill>
                  <a:schemeClr val="tx1"/>
                </a:solidFill>
                <a:latin typeface="Times New Roman" panose="02020603050405020304" pitchFamily="18" charset="0"/>
              </a:defRPr>
            </a:lvl2pPr>
            <a:lvl3pPr marL="1143000" indent="-228600">
              <a:spcBef>
                <a:spcPct val="20000"/>
              </a:spcBef>
              <a:buClr>
                <a:schemeClr val="bg2"/>
              </a:buClr>
              <a:buSzPct val="65000"/>
              <a:buFont typeface="Wingdings" panose="05000000000000000000" pitchFamily="2" charset="2"/>
              <a:buChar char="o"/>
              <a:defRPr sz="2400">
                <a:solidFill>
                  <a:schemeClr val="tx1"/>
                </a:solidFill>
                <a:latin typeface="Times New Roman" panose="02020603050405020304" pitchFamily="18" charset="0"/>
              </a:defRPr>
            </a:lvl3pPr>
            <a:lvl4pPr marL="1600200" indent="-228600">
              <a:spcBef>
                <a:spcPct val="20000"/>
              </a:spcBef>
              <a:buClr>
                <a:schemeClr val="accent2"/>
              </a:buClr>
              <a:buSzPct val="75000"/>
              <a:buFont typeface="Wingdings" panose="05000000000000000000" pitchFamily="2" charset="2"/>
              <a:buChar char="n"/>
              <a:defRPr sz="2000">
                <a:solidFill>
                  <a:schemeClr val="tx1"/>
                </a:solidFill>
                <a:latin typeface="Times New Roman" panose="02020603050405020304" pitchFamily="18" charset="0"/>
              </a:defRPr>
            </a:lvl4pPr>
            <a:lvl5pPr marL="2057400" indent="-228600">
              <a:spcBef>
                <a:spcPct val="20000"/>
              </a:spcBef>
              <a:buClr>
                <a:schemeClr val="accent1"/>
              </a:buClr>
              <a:buSzPct val="50000"/>
              <a:buFont typeface="Wingdings" panose="05000000000000000000" pitchFamily="2" charset="2"/>
              <a:buChar char="o"/>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o"/>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o"/>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o"/>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o"/>
              <a:defRPr sz="2000">
                <a:solidFill>
                  <a:schemeClr val="tx1"/>
                </a:solidFill>
                <a:latin typeface="Times New Roman" panose="02020603050405020304" pitchFamily="18" charset="0"/>
              </a:defRPr>
            </a:lvl9pPr>
          </a:lstStyle>
          <a:p>
            <a:pPr eaLnBrk="1" hangingPunct="1">
              <a:spcBef>
                <a:spcPct val="0"/>
              </a:spcBef>
              <a:buClrTx/>
              <a:buSzTx/>
              <a:buFontTx/>
              <a:buNone/>
            </a:pPr>
            <a:r>
              <a:rPr lang="en-US" altLang="en-US" sz="3800">
                <a:solidFill>
                  <a:srgbClr val="0000CC"/>
                </a:solidFill>
                <a:latin typeface="Arial" panose="020B0604020202020204" pitchFamily="34" charset="0"/>
                <a:cs typeface="Arial" panose="020B0604020202020204" pitchFamily="34" charset="0"/>
              </a:rPr>
              <a:t>- Chúng ta mong muốn đạt được điều gì? </a:t>
            </a:r>
          </a:p>
          <a:p>
            <a:pPr eaLnBrk="1" hangingPunct="1">
              <a:spcBef>
                <a:spcPct val="0"/>
              </a:spcBef>
              <a:buClrTx/>
              <a:buSzTx/>
              <a:buFontTx/>
              <a:buNone/>
            </a:pPr>
            <a:r>
              <a:rPr lang="en-US" altLang="en-US" sz="3800">
                <a:solidFill>
                  <a:srgbClr val="0000CC"/>
                </a:solidFill>
                <a:latin typeface="Arial" panose="020B0604020202020204" pitchFamily="34" charset="0"/>
                <a:cs typeface="Arial" panose="020B0604020202020204" pitchFamily="34" charset="0"/>
              </a:rPr>
              <a:t>- Vấn đề chính ở đây là gì? Đâu là những vấn đề liên quan? </a:t>
            </a:r>
          </a:p>
          <a:p>
            <a:pPr eaLnBrk="1" hangingPunct="1">
              <a:spcBef>
                <a:spcPct val="0"/>
              </a:spcBef>
              <a:buClrTx/>
              <a:buSzTx/>
              <a:buFontTx/>
              <a:buNone/>
            </a:pPr>
            <a:r>
              <a:rPr lang="en-US" altLang="en-US" sz="3800">
                <a:solidFill>
                  <a:srgbClr val="0000CC"/>
                </a:solidFill>
                <a:latin typeface="Arial" panose="020B0604020202020204" pitchFamily="34" charset="0"/>
                <a:cs typeface="Arial" panose="020B0604020202020204" pitchFamily="34" charset="0"/>
              </a:rPr>
              <a:t>- Quyết định như thế đã hợp lý chưa?</a:t>
            </a:r>
          </a:p>
        </p:txBody>
      </p:sp>
      <p:pic>
        <p:nvPicPr>
          <p:cNvPr id="48131" name="Picture 5" descr="http://www.hieuhoc.com/Photos/hinh698.JPG"/>
          <p:cNvPicPr>
            <a:picLocks noGrp="1" noChangeAspect="1" noChangeArrowheads="1"/>
          </p:cNvPicPr>
          <p:nvPr>
            <p:ph/>
          </p:nvPr>
        </p:nvPicPr>
        <p:blipFill>
          <a:blip r:embed="rId3" r:link="rId4">
            <a:extLst>
              <a:ext uri="{28A0092B-C50C-407E-A947-70E740481C1C}">
                <a14:useLocalDpi xmlns:a14="http://schemas.microsoft.com/office/drawing/2010/main" val="0"/>
              </a:ext>
            </a:extLst>
          </a:blip>
          <a:srcRect/>
          <a:stretch>
            <a:fillRect/>
          </a:stretch>
        </p:blipFill>
        <p:spPr>
          <a:xfrm>
            <a:off x="7572375" y="576263"/>
            <a:ext cx="1495425" cy="1495425"/>
          </a:xfrm>
          <a:solidFill>
            <a:srgbClr val="FFFF00"/>
          </a:solidFill>
        </p:spPr>
      </p:pic>
      <p:sp>
        <p:nvSpPr>
          <p:cNvPr id="130054" name="Rectangle 6"/>
          <p:cNvSpPr>
            <a:spLocks noChangeArrowheads="1"/>
          </p:cNvSpPr>
          <p:nvPr/>
        </p:nvSpPr>
        <p:spPr bwMode="auto">
          <a:xfrm>
            <a:off x="457200" y="838200"/>
            <a:ext cx="8458200" cy="609600"/>
          </a:xfrm>
          <a:prstGeom prst="rect">
            <a:avLst/>
          </a:prstGeom>
          <a:noFill/>
          <a:ln w="9525">
            <a:noFill/>
            <a:miter lim="800000"/>
            <a:headEnd/>
            <a:tailEnd/>
          </a:ln>
          <a:effectLst/>
        </p:spPr>
        <p:txBody>
          <a:bodyPr anchor="b"/>
          <a:lstStyle/>
          <a:p>
            <a:pPr eaLnBrk="1" hangingPunct="1">
              <a:defRPr/>
            </a:pPr>
            <a:r>
              <a:rPr lang="en-US" sz="3200" b="1">
                <a:solidFill>
                  <a:srgbClr val="FF0000"/>
                </a:solidFill>
                <a:effectLst>
                  <a:outerShdw blurRad="38100" dist="38100" dir="2700000" algn="tl">
                    <a:srgbClr val="C0C0C0"/>
                  </a:outerShdw>
                </a:effectLst>
                <a:latin typeface="Arial" charset="0"/>
              </a:rPr>
              <a:t>2.3. Sáu chiếc nón tư duy </a:t>
            </a:r>
            <a:r>
              <a:rPr lang="en-US" sz="3200" b="1" i="1">
                <a:solidFill>
                  <a:srgbClr val="0000FF"/>
                </a:solidFill>
                <a:effectLst>
                  <a:outerShdw blurRad="38100" dist="38100" dir="2700000" algn="tl">
                    <a:srgbClr val="C0C0C0"/>
                  </a:outerShdw>
                </a:effectLst>
                <a:latin typeface="Arial" charset="0"/>
              </a:rPr>
              <a:t>(6 thinking hats)</a:t>
            </a:r>
          </a:p>
        </p:txBody>
      </p:sp>
      <p:sp>
        <p:nvSpPr>
          <p:cNvPr id="48133"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0000"/>
              <a:buFont typeface="Wingdings" panose="05000000000000000000" pitchFamily="2" charset="2"/>
              <a:buChar char="o"/>
              <a:defRPr sz="3200">
                <a:solidFill>
                  <a:schemeClr val="tx1"/>
                </a:solidFill>
                <a:latin typeface="Times New Roman" panose="02020603050405020304" pitchFamily="18" charset="0"/>
              </a:defRPr>
            </a:lvl1pPr>
            <a:lvl2pPr marL="742950" indent="-285750">
              <a:spcBef>
                <a:spcPct val="20000"/>
              </a:spcBef>
              <a:buClr>
                <a:schemeClr val="accent2"/>
              </a:buClr>
              <a:buSzPct val="75000"/>
              <a:buFont typeface="Wingdings" panose="05000000000000000000" pitchFamily="2" charset="2"/>
              <a:buChar char="n"/>
              <a:defRPr sz="2800">
                <a:solidFill>
                  <a:schemeClr val="tx1"/>
                </a:solidFill>
                <a:latin typeface="Times New Roman" panose="02020603050405020304" pitchFamily="18" charset="0"/>
              </a:defRPr>
            </a:lvl2pPr>
            <a:lvl3pPr marL="1143000" indent="-228600">
              <a:spcBef>
                <a:spcPct val="20000"/>
              </a:spcBef>
              <a:buClr>
                <a:schemeClr val="bg2"/>
              </a:buClr>
              <a:buSzPct val="65000"/>
              <a:buFont typeface="Wingdings" panose="05000000000000000000" pitchFamily="2" charset="2"/>
              <a:buChar char="o"/>
              <a:defRPr sz="2400">
                <a:solidFill>
                  <a:schemeClr val="tx1"/>
                </a:solidFill>
                <a:latin typeface="Times New Roman" panose="02020603050405020304" pitchFamily="18" charset="0"/>
              </a:defRPr>
            </a:lvl3pPr>
            <a:lvl4pPr marL="1600200" indent="-228600">
              <a:spcBef>
                <a:spcPct val="20000"/>
              </a:spcBef>
              <a:buClr>
                <a:schemeClr val="accent2"/>
              </a:buClr>
              <a:buSzPct val="75000"/>
              <a:buFont typeface="Wingdings" panose="05000000000000000000" pitchFamily="2" charset="2"/>
              <a:buChar char="n"/>
              <a:defRPr sz="2000">
                <a:solidFill>
                  <a:schemeClr val="tx1"/>
                </a:solidFill>
                <a:latin typeface="Times New Roman" panose="02020603050405020304" pitchFamily="18" charset="0"/>
              </a:defRPr>
            </a:lvl4pPr>
            <a:lvl5pPr marL="2057400" indent="-228600">
              <a:spcBef>
                <a:spcPct val="20000"/>
              </a:spcBef>
              <a:buClr>
                <a:schemeClr val="accent1"/>
              </a:buClr>
              <a:buSzPct val="50000"/>
              <a:buFont typeface="Wingdings" panose="05000000000000000000" pitchFamily="2" charset="2"/>
              <a:buChar char="o"/>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o"/>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o"/>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o"/>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o"/>
              <a:defRPr sz="2000">
                <a:solidFill>
                  <a:schemeClr val="tx1"/>
                </a:solidFill>
                <a:latin typeface="Times New Roman" panose="02020603050405020304" pitchFamily="18" charset="0"/>
              </a:defRPr>
            </a:lvl9pPr>
          </a:lstStyle>
          <a:p>
            <a:pPr>
              <a:spcBef>
                <a:spcPct val="0"/>
              </a:spcBef>
              <a:buClrTx/>
              <a:buSzTx/>
              <a:buFontTx/>
              <a:buNone/>
            </a:pPr>
            <a:fld id="{E77233E6-61D4-4CFB-8A4B-314158689FD8}" type="slidenum">
              <a:rPr lang="en-US" altLang="en-US" sz="1000" smtClean="0">
                <a:latin typeface="Arial" panose="020B0604020202020204" pitchFamily="34" charset="0"/>
              </a:rPr>
              <a:pPr>
                <a:spcBef>
                  <a:spcPct val="0"/>
                </a:spcBef>
                <a:buClrTx/>
                <a:buSzTx/>
                <a:buFontTx/>
                <a:buNone/>
              </a:pPr>
              <a:t>24</a:t>
            </a:fld>
            <a:endParaRPr lang="en-US" altLang="en-US" sz="1000" smtClean="0">
              <a:latin typeface="Arial" panose="020B0604020202020204" pitchFamily="34" charset="0"/>
            </a:endParaRPr>
          </a:p>
        </p:txBody>
      </p:sp>
    </p:spTree>
  </p:cSld>
  <p:clrMapOvr>
    <a:masterClrMapping/>
  </p:clrMapOvr>
  <p:transition spd="med"/>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130052"/>
                                        </p:tgtEl>
                                        <p:attrNameLst>
                                          <p:attrName>style.visibility</p:attrName>
                                        </p:attrNameLst>
                                      </p:cBhvr>
                                      <p:to>
                                        <p:strVal val="visible"/>
                                      </p:to>
                                    </p:set>
                                    <p:animEffect transition="in" filter="checkerboard(across)">
                                      <p:cBhvr>
                                        <p:cTn id="7" dur="500"/>
                                        <p:tgtEl>
                                          <p:spTgt spid="13005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0052"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Title 2"/>
          <p:cNvSpPr>
            <a:spLocks noGrp="1"/>
          </p:cNvSpPr>
          <p:nvPr>
            <p:ph type="title"/>
          </p:nvPr>
        </p:nvSpPr>
        <p:spPr/>
        <p:txBody>
          <a:bodyPr/>
          <a:lstStyle/>
          <a:p>
            <a:r>
              <a:rPr lang="en-US" altLang="en-US" smtClean="0"/>
              <a:t>Tóm lại</a:t>
            </a:r>
          </a:p>
        </p:txBody>
      </p:sp>
      <p:sp>
        <p:nvSpPr>
          <p:cNvPr id="50179" name="Content Placeholder 3"/>
          <p:cNvSpPr>
            <a:spLocks noGrp="1"/>
          </p:cNvSpPr>
          <p:nvPr>
            <p:ph idx="1"/>
          </p:nvPr>
        </p:nvSpPr>
        <p:spPr/>
        <p:txBody>
          <a:bodyPr/>
          <a:lstStyle/>
          <a:p>
            <a:r>
              <a:rPr lang="en-US" altLang="en-US" b="1" smtClean="0"/>
              <a:t>Nón trắng</a:t>
            </a:r>
            <a:r>
              <a:rPr lang="en-US" altLang="en-US" smtClean="0"/>
              <a:t>: Thông tin trung lập.</a:t>
            </a:r>
          </a:p>
          <a:p>
            <a:r>
              <a:rPr lang="en-US" altLang="en-US" b="1" smtClean="0"/>
              <a:t>Nón đỏ</a:t>
            </a:r>
            <a:r>
              <a:rPr lang="en-US" altLang="en-US" smtClean="0"/>
              <a:t>: Cảm xúc, trực giác. </a:t>
            </a:r>
          </a:p>
          <a:p>
            <a:r>
              <a:rPr lang="en-US" altLang="en-US" b="1" smtClean="0"/>
              <a:t>Nón vàng</a:t>
            </a:r>
            <a:r>
              <a:rPr lang="en-US" altLang="en-US" smtClean="0"/>
              <a:t>: Mặt tích cực, lạc quan. </a:t>
            </a:r>
          </a:p>
          <a:p>
            <a:r>
              <a:rPr lang="en-US" altLang="en-US" b="1" smtClean="0"/>
              <a:t>Nón đen</a:t>
            </a:r>
            <a:r>
              <a:rPr lang="en-US" altLang="en-US" smtClean="0"/>
              <a:t>: Mặt hạn chế, cẩn trọng. </a:t>
            </a:r>
          </a:p>
          <a:p>
            <a:r>
              <a:rPr lang="en-US" altLang="en-US" b="1" smtClean="0"/>
              <a:t>Nón xanh lá</a:t>
            </a:r>
            <a:r>
              <a:rPr lang="en-US" altLang="en-US" smtClean="0"/>
              <a:t>: Ý tưởng mới, sự sáng tạo. </a:t>
            </a:r>
          </a:p>
          <a:p>
            <a:r>
              <a:rPr lang="en-US" altLang="en-US" b="1" smtClean="0"/>
              <a:t>Nón xanh dương</a:t>
            </a:r>
            <a:r>
              <a:rPr lang="en-US" altLang="en-US" smtClean="0"/>
              <a:t>: Điều phối, kiểm soát tư duy. </a:t>
            </a:r>
          </a:p>
        </p:txBody>
      </p:sp>
      <p:sp>
        <p:nvSpPr>
          <p:cNvPr id="50180"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0000"/>
              <a:buFont typeface="Wingdings" panose="05000000000000000000" pitchFamily="2" charset="2"/>
              <a:buChar char="o"/>
              <a:defRPr sz="3200">
                <a:solidFill>
                  <a:schemeClr val="tx1"/>
                </a:solidFill>
                <a:latin typeface="Times New Roman" panose="02020603050405020304" pitchFamily="18" charset="0"/>
              </a:defRPr>
            </a:lvl1pPr>
            <a:lvl2pPr marL="742950" indent="-285750">
              <a:spcBef>
                <a:spcPct val="20000"/>
              </a:spcBef>
              <a:buClr>
                <a:schemeClr val="accent2"/>
              </a:buClr>
              <a:buSzPct val="75000"/>
              <a:buFont typeface="Wingdings" panose="05000000000000000000" pitchFamily="2" charset="2"/>
              <a:buChar char="n"/>
              <a:defRPr sz="2800">
                <a:solidFill>
                  <a:schemeClr val="tx1"/>
                </a:solidFill>
                <a:latin typeface="Times New Roman" panose="02020603050405020304" pitchFamily="18" charset="0"/>
              </a:defRPr>
            </a:lvl2pPr>
            <a:lvl3pPr marL="1143000" indent="-228600">
              <a:spcBef>
                <a:spcPct val="20000"/>
              </a:spcBef>
              <a:buClr>
                <a:schemeClr val="bg2"/>
              </a:buClr>
              <a:buSzPct val="65000"/>
              <a:buFont typeface="Wingdings" panose="05000000000000000000" pitchFamily="2" charset="2"/>
              <a:buChar char="o"/>
              <a:defRPr sz="2400">
                <a:solidFill>
                  <a:schemeClr val="tx1"/>
                </a:solidFill>
                <a:latin typeface="Times New Roman" panose="02020603050405020304" pitchFamily="18" charset="0"/>
              </a:defRPr>
            </a:lvl3pPr>
            <a:lvl4pPr marL="1600200" indent="-228600">
              <a:spcBef>
                <a:spcPct val="20000"/>
              </a:spcBef>
              <a:buClr>
                <a:schemeClr val="accent2"/>
              </a:buClr>
              <a:buSzPct val="75000"/>
              <a:buFont typeface="Wingdings" panose="05000000000000000000" pitchFamily="2" charset="2"/>
              <a:buChar char="n"/>
              <a:defRPr sz="2000">
                <a:solidFill>
                  <a:schemeClr val="tx1"/>
                </a:solidFill>
                <a:latin typeface="Times New Roman" panose="02020603050405020304" pitchFamily="18" charset="0"/>
              </a:defRPr>
            </a:lvl4pPr>
            <a:lvl5pPr marL="2057400" indent="-228600">
              <a:spcBef>
                <a:spcPct val="20000"/>
              </a:spcBef>
              <a:buClr>
                <a:schemeClr val="accent1"/>
              </a:buClr>
              <a:buSzPct val="50000"/>
              <a:buFont typeface="Wingdings" panose="05000000000000000000" pitchFamily="2" charset="2"/>
              <a:buChar char="o"/>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o"/>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o"/>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o"/>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o"/>
              <a:defRPr sz="2000">
                <a:solidFill>
                  <a:schemeClr val="tx1"/>
                </a:solidFill>
                <a:latin typeface="Times New Roman" panose="02020603050405020304" pitchFamily="18" charset="0"/>
              </a:defRPr>
            </a:lvl9pPr>
          </a:lstStyle>
          <a:p>
            <a:pPr>
              <a:spcBef>
                <a:spcPct val="0"/>
              </a:spcBef>
              <a:buClrTx/>
              <a:buSzTx/>
              <a:buFontTx/>
              <a:buNone/>
            </a:pPr>
            <a:fld id="{26D8278D-36C2-4FC4-A657-8CCFEBC55D83}" type="slidenum">
              <a:rPr lang="en-US" altLang="en-US" sz="1000" smtClean="0">
                <a:latin typeface="Arial" panose="020B0604020202020204" pitchFamily="34" charset="0"/>
              </a:rPr>
              <a:pPr>
                <a:spcBef>
                  <a:spcPct val="0"/>
                </a:spcBef>
                <a:buClrTx/>
                <a:buSzTx/>
                <a:buFontTx/>
                <a:buNone/>
              </a:pPr>
              <a:t>25</a:t>
            </a:fld>
            <a:endParaRPr lang="en-US" altLang="en-US" sz="1000" smtClean="0">
              <a:latin typeface="Arial" panose="020B0604020202020204" pitchFamily="34" charset="0"/>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Rectangle 2"/>
          <p:cNvSpPr>
            <a:spLocks noGrp="1" noChangeArrowheads="1"/>
          </p:cNvSpPr>
          <p:nvPr>
            <p:ph type="body" sz="half" idx="1"/>
          </p:nvPr>
        </p:nvSpPr>
        <p:spPr>
          <a:xfrm>
            <a:off x="663575" y="1844675"/>
            <a:ext cx="7772400" cy="4302125"/>
          </a:xfrm>
        </p:spPr>
        <p:txBody>
          <a:bodyPr/>
          <a:lstStyle/>
          <a:p>
            <a:pPr eaLnBrk="1" hangingPunct="1">
              <a:buFont typeface="Wingdings" panose="05000000000000000000" pitchFamily="2" charset="2"/>
              <a:buNone/>
              <a:defRPr/>
            </a:pPr>
            <a:r>
              <a:rPr lang="en-US" sz="1800" b="1" i="1" u="sng" dirty="0" err="1" smtClean="0">
                <a:solidFill>
                  <a:srgbClr val="0000CC"/>
                </a:solidFill>
                <a:effectLst>
                  <a:outerShdw blurRad="38100" dist="38100" dir="2700000" algn="tl">
                    <a:srgbClr val="C0C0C0"/>
                  </a:outerShdw>
                </a:effectLst>
                <a:latin typeface="Arial" charset="0"/>
              </a:rPr>
              <a:t>Tình</a:t>
            </a:r>
            <a:r>
              <a:rPr lang="en-US" sz="1800" b="1" i="1" u="sng" dirty="0" smtClean="0">
                <a:solidFill>
                  <a:srgbClr val="0000CC"/>
                </a:solidFill>
                <a:effectLst>
                  <a:outerShdw blurRad="38100" dist="38100" dir="2700000" algn="tl">
                    <a:srgbClr val="C0C0C0"/>
                  </a:outerShdw>
                </a:effectLst>
                <a:latin typeface="Arial" charset="0"/>
              </a:rPr>
              <a:t> </a:t>
            </a:r>
            <a:r>
              <a:rPr lang="en-US" sz="1800" b="1" i="1" u="sng" dirty="0" err="1" smtClean="0">
                <a:solidFill>
                  <a:srgbClr val="0000CC"/>
                </a:solidFill>
                <a:effectLst>
                  <a:outerShdw blurRad="38100" dist="38100" dir="2700000" algn="tl">
                    <a:srgbClr val="C0C0C0"/>
                  </a:outerShdw>
                </a:effectLst>
                <a:latin typeface="Arial" charset="0"/>
              </a:rPr>
              <a:t>huống</a:t>
            </a:r>
            <a:r>
              <a:rPr lang="en-US" sz="1800" b="1" i="1" u="sng" dirty="0" smtClean="0">
                <a:solidFill>
                  <a:srgbClr val="0000CC"/>
                </a:solidFill>
                <a:effectLst>
                  <a:outerShdw blurRad="38100" dist="38100" dir="2700000" algn="tl">
                    <a:srgbClr val="C0C0C0"/>
                  </a:outerShdw>
                </a:effectLst>
                <a:latin typeface="Arial" charset="0"/>
              </a:rPr>
              <a:t>: </a:t>
            </a:r>
          </a:p>
          <a:p>
            <a:pPr eaLnBrk="1" hangingPunct="1">
              <a:buFont typeface="Wingdings" panose="05000000000000000000" pitchFamily="2" charset="2"/>
              <a:buNone/>
              <a:defRPr/>
            </a:pPr>
            <a:endParaRPr lang="en-US" sz="1800" b="1" i="1" u="sng" dirty="0">
              <a:solidFill>
                <a:srgbClr val="0000CC"/>
              </a:solidFill>
              <a:effectLst>
                <a:outerShdw blurRad="38100" dist="38100" dir="2700000" algn="tl">
                  <a:srgbClr val="C0C0C0"/>
                </a:outerShdw>
              </a:effectLst>
              <a:latin typeface="Arial" charset="0"/>
            </a:endParaRPr>
          </a:p>
          <a:p>
            <a:pPr eaLnBrk="1" hangingPunct="1">
              <a:buFont typeface="Wingdings" panose="05000000000000000000" pitchFamily="2" charset="2"/>
              <a:buNone/>
              <a:defRPr/>
            </a:pPr>
            <a:r>
              <a:rPr lang="en-US" sz="1800" i="1" dirty="0" err="1" smtClean="0">
                <a:effectLst>
                  <a:outerShdw blurRad="38100" dist="38100" dir="2700000" algn="tl">
                    <a:srgbClr val="C0C0C0"/>
                  </a:outerShdw>
                </a:effectLst>
                <a:latin typeface="Arial" charset="0"/>
              </a:rPr>
              <a:t>Thảo</a:t>
            </a:r>
            <a:r>
              <a:rPr lang="en-US" sz="1800" i="1" dirty="0" smtClean="0">
                <a:effectLst>
                  <a:outerShdw blurRad="38100" dist="38100" dir="2700000" algn="tl">
                    <a:srgbClr val="C0C0C0"/>
                  </a:outerShdw>
                </a:effectLst>
                <a:latin typeface="Arial" charset="0"/>
              </a:rPr>
              <a:t> </a:t>
            </a:r>
            <a:r>
              <a:rPr lang="en-US" sz="1800" i="1" dirty="0" err="1" smtClean="0">
                <a:effectLst>
                  <a:outerShdw blurRad="38100" dist="38100" dir="2700000" algn="tl">
                    <a:srgbClr val="C0C0C0"/>
                  </a:outerShdw>
                </a:effectLst>
                <a:latin typeface="Arial" charset="0"/>
              </a:rPr>
              <a:t>luận</a:t>
            </a:r>
            <a:r>
              <a:rPr lang="en-US" sz="1800" i="1" dirty="0" smtClean="0">
                <a:effectLst>
                  <a:outerShdw blurRad="38100" dist="38100" dir="2700000" algn="tl">
                    <a:srgbClr val="C0C0C0"/>
                  </a:outerShdw>
                </a:effectLst>
                <a:latin typeface="Arial" charset="0"/>
              </a:rPr>
              <a:t> </a:t>
            </a:r>
            <a:r>
              <a:rPr lang="en-US" sz="1800" i="1" dirty="0" err="1" smtClean="0">
                <a:effectLst>
                  <a:outerShdw blurRad="38100" dist="38100" dir="2700000" algn="tl">
                    <a:srgbClr val="C0C0C0"/>
                  </a:outerShdw>
                </a:effectLst>
                <a:latin typeface="Arial" charset="0"/>
              </a:rPr>
              <a:t>chủ</a:t>
            </a:r>
            <a:r>
              <a:rPr lang="en-US" sz="1800" i="1" dirty="0" smtClean="0">
                <a:effectLst>
                  <a:outerShdw blurRad="38100" dist="38100" dir="2700000" algn="tl">
                    <a:srgbClr val="C0C0C0"/>
                  </a:outerShdw>
                </a:effectLst>
                <a:latin typeface="Arial" charset="0"/>
              </a:rPr>
              <a:t> </a:t>
            </a:r>
            <a:r>
              <a:rPr lang="en-US" sz="1800" i="1" dirty="0" err="1" smtClean="0">
                <a:effectLst>
                  <a:outerShdw blurRad="38100" dist="38100" dir="2700000" algn="tl">
                    <a:srgbClr val="C0C0C0"/>
                  </a:outerShdw>
                </a:effectLst>
                <a:latin typeface="Arial" charset="0"/>
              </a:rPr>
              <a:t>đề</a:t>
            </a:r>
            <a:r>
              <a:rPr lang="en-US" sz="1800" i="1" dirty="0" smtClean="0">
                <a:effectLst>
                  <a:outerShdw blurRad="38100" dist="38100" dir="2700000" algn="tl">
                    <a:srgbClr val="C0C0C0"/>
                  </a:outerShdw>
                </a:effectLst>
                <a:latin typeface="Arial" charset="0"/>
              </a:rPr>
              <a:t> </a:t>
            </a:r>
            <a:r>
              <a:rPr lang="en-US" sz="1800" i="1" dirty="0" err="1" smtClean="0">
                <a:effectLst>
                  <a:outerShdw blurRad="38100" dist="38100" dir="2700000" algn="tl">
                    <a:srgbClr val="C0C0C0"/>
                  </a:outerShdw>
                </a:effectLst>
                <a:latin typeface="Arial" charset="0"/>
              </a:rPr>
              <a:t>đã</a:t>
            </a:r>
            <a:r>
              <a:rPr lang="en-US" sz="1800" i="1" dirty="0" smtClean="0">
                <a:effectLst>
                  <a:outerShdw blurRad="38100" dist="38100" dir="2700000" algn="tl">
                    <a:srgbClr val="C0C0C0"/>
                  </a:outerShdw>
                </a:effectLst>
                <a:latin typeface="Arial" charset="0"/>
              </a:rPr>
              <a:t> </a:t>
            </a:r>
            <a:r>
              <a:rPr lang="en-US" sz="1800" i="1" dirty="0" err="1" smtClean="0">
                <a:effectLst>
                  <a:outerShdw blurRad="38100" dist="38100" dir="2700000" algn="tl">
                    <a:srgbClr val="C0C0C0"/>
                  </a:outerShdw>
                </a:effectLst>
                <a:latin typeface="Arial" charset="0"/>
              </a:rPr>
              <a:t>chọn</a:t>
            </a:r>
            <a:endParaRPr lang="en-US" sz="2000" b="1" dirty="0" smtClean="0">
              <a:solidFill>
                <a:srgbClr val="006600"/>
              </a:solidFill>
              <a:effectLst>
                <a:outerShdw blurRad="38100" dist="38100" dir="2700000" algn="tl">
                  <a:srgbClr val="C0C0C0"/>
                </a:outerShdw>
              </a:effectLst>
              <a:latin typeface="Arial" charset="0"/>
            </a:endParaRPr>
          </a:p>
          <a:p>
            <a:pPr eaLnBrk="1" hangingPunct="1">
              <a:buFont typeface="Wingdings" panose="05000000000000000000" pitchFamily="2" charset="2"/>
              <a:buNone/>
              <a:defRPr/>
            </a:pPr>
            <a:endParaRPr lang="en-US" sz="2000" b="1" dirty="0">
              <a:solidFill>
                <a:srgbClr val="006600"/>
              </a:solidFill>
              <a:effectLst>
                <a:outerShdw blurRad="38100" dist="38100" dir="2700000" algn="tl">
                  <a:srgbClr val="C0C0C0"/>
                </a:outerShdw>
              </a:effectLst>
              <a:latin typeface="Arial" charset="0"/>
            </a:endParaRPr>
          </a:p>
          <a:p>
            <a:pPr eaLnBrk="1" hangingPunct="1">
              <a:buFont typeface="Wingdings" panose="05000000000000000000" pitchFamily="2" charset="2"/>
              <a:buNone/>
              <a:defRPr/>
            </a:pPr>
            <a:r>
              <a:rPr lang="en-US" sz="2000" b="1" dirty="0" err="1" smtClean="0">
                <a:solidFill>
                  <a:srgbClr val="006600"/>
                </a:solidFill>
                <a:effectLst>
                  <a:outerShdw blurRad="38100" dist="38100" dir="2700000" algn="tl">
                    <a:srgbClr val="C0C0C0"/>
                  </a:outerShdw>
                </a:effectLst>
                <a:latin typeface="Arial" charset="0"/>
              </a:rPr>
              <a:t>Sử</a:t>
            </a:r>
            <a:r>
              <a:rPr lang="en-US" sz="2000" b="1" dirty="0" smtClean="0">
                <a:solidFill>
                  <a:srgbClr val="006600"/>
                </a:solidFill>
                <a:effectLst>
                  <a:outerShdw blurRad="38100" dist="38100" dir="2700000" algn="tl">
                    <a:srgbClr val="C0C0C0"/>
                  </a:outerShdw>
                </a:effectLst>
                <a:latin typeface="Arial" charset="0"/>
              </a:rPr>
              <a:t> </a:t>
            </a:r>
            <a:r>
              <a:rPr lang="en-US" sz="2000" b="1" dirty="0" err="1" smtClean="0">
                <a:solidFill>
                  <a:srgbClr val="006600"/>
                </a:solidFill>
                <a:effectLst>
                  <a:outerShdw blurRad="38100" dist="38100" dir="2700000" algn="tl">
                    <a:srgbClr val="C0C0C0"/>
                  </a:outerShdw>
                </a:effectLst>
                <a:latin typeface="Arial" charset="0"/>
              </a:rPr>
              <a:t>dụng</a:t>
            </a:r>
            <a:r>
              <a:rPr lang="en-US" sz="2000" b="1" dirty="0" smtClean="0">
                <a:solidFill>
                  <a:srgbClr val="006600"/>
                </a:solidFill>
                <a:effectLst>
                  <a:outerShdw blurRad="38100" dist="38100" dir="2700000" algn="tl">
                    <a:srgbClr val="C0C0C0"/>
                  </a:outerShdw>
                </a:effectLst>
                <a:latin typeface="Arial" charset="0"/>
              </a:rPr>
              <a:t> </a:t>
            </a:r>
            <a:r>
              <a:rPr lang="en-US" sz="2000" b="1" dirty="0" err="1" smtClean="0">
                <a:solidFill>
                  <a:srgbClr val="006600"/>
                </a:solidFill>
                <a:effectLst>
                  <a:outerShdw blurRad="38100" dist="38100" dir="2700000" algn="tl">
                    <a:srgbClr val="C0C0C0"/>
                  </a:outerShdw>
                </a:effectLst>
                <a:latin typeface="Arial" charset="0"/>
              </a:rPr>
              <a:t>phương</a:t>
            </a:r>
            <a:r>
              <a:rPr lang="en-US" sz="2000" b="1" dirty="0" smtClean="0">
                <a:solidFill>
                  <a:srgbClr val="006600"/>
                </a:solidFill>
                <a:effectLst>
                  <a:outerShdw blurRad="38100" dist="38100" dir="2700000" algn="tl">
                    <a:srgbClr val="C0C0C0"/>
                  </a:outerShdw>
                </a:effectLst>
                <a:latin typeface="Arial" charset="0"/>
              </a:rPr>
              <a:t> </a:t>
            </a:r>
            <a:r>
              <a:rPr lang="en-US" sz="2000" b="1" dirty="0" err="1" smtClean="0">
                <a:solidFill>
                  <a:srgbClr val="006600"/>
                </a:solidFill>
                <a:effectLst>
                  <a:outerShdw blurRad="38100" dist="38100" dir="2700000" algn="tl">
                    <a:srgbClr val="C0C0C0"/>
                  </a:outerShdw>
                </a:effectLst>
                <a:latin typeface="Arial" charset="0"/>
              </a:rPr>
              <a:t>pháp</a:t>
            </a:r>
            <a:r>
              <a:rPr lang="en-US" sz="2000" b="1" dirty="0" smtClean="0">
                <a:solidFill>
                  <a:srgbClr val="006600"/>
                </a:solidFill>
                <a:effectLst>
                  <a:outerShdw blurRad="38100" dist="38100" dir="2700000" algn="tl">
                    <a:srgbClr val="C0C0C0"/>
                  </a:outerShdw>
                </a:effectLst>
                <a:latin typeface="Arial" charset="0"/>
              </a:rPr>
              <a:t> 6 </a:t>
            </a:r>
            <a:r>
              <a:rPr lang="en-US" sz="2000" b="1" dirty="0" err="1" smtClean="0">
                <a:solidFill>
                  <a:srgbClr val="006600"/>
                </a:solidFill>
                <a:effectLst>
                  <a:outerShdw blurRad="38100" dist="38100" dir="2700000" algn="tl">
                    <a:srgbClr val="C0C0C0"/>
                  </a:outerShdw>
                </a:effectLst>
                <a:latin typeface="Arial" charset="0"/>
              </a:rPr>
              <a:t>chiếc</a:t>
            </a:r>
            <a:r>
              <a:rPr lang="en-US" sz="2000" b="1" dirty="0" smtClean="0">
                <a:solidFill>
                  <a:srgbClr val="006600"/>
                </a:solidFill>
                <a:effectLst>
                  <a:outerShdw blurRad="38100" dist="38100" dir="2700000" algn="tl">
                    <a:srgbClr val="C0C0C0"/>
                  </a:outerShdw>
                </a:effectLst>
                <a:latin typeface="Arial" charset="0"/>
              </a:rPr>
              <a:t> </a:t>
            </a:r>
            <a:r>
              <a:rPr lang="en-US" sz="2000" b="1" dirty="0" err="1" smtClean="0">
                <a:solidFill>
                  <a:srgbClr val="006600"/>
                </a:solidFill>
                <a:effectLst>
                  <a:outerShdw blurRad="38100" dist="38100" dir="2700000" algn="tl">
                    <a:srgbClr val="C0C0C0"/>
                  </a:outerShdw>
                </a:effectLst>
                <a:latin typeface="Arial" charset="0"/>
              </a:rPr>
              <a:t>nón</a:t>
            </a:r>
            <a:r>
              <a:rPr lang="en-US" sz="2000" b="1" dirty="0" smtClean="0">
                <a:solidFill>
                  <a:srgbClr val="006600"/>
                </a:solidFill>
                <a:effectLst>
                  <a:outerShdw blurRad="38100" dist="38100" dir="2700000" algn="tl">
                    <a:srgbClr val="C0C0C0"/>
                  </a:outerShdw>
                </a:effectLst>
                <a:latin typeface="Arial" charset="0"/>
              </a:rPr>
              <a:t> </a:t>
            </a:r>
            <a:r>
              <a:rPr lang="en-US" sz="2000" b="1" dirty="0" err="1" smtClean="0">
                <a:solidFill>
                  <a:srgbClr val="006600"/>
                </a:solidFill>
                <a:effectLst>
                  <a:outerShdw blurRad="38100" dist="38100" dir="2700000" algn="tl">
                    <a:srgbClr val="C0C0C0"/>
                  </a:outerShdw>
                </a:effectLst>
                <a:latin typeface="Arial" charset="0"/>
              </a:rPr>
              <a:t>tư</a:t>
            </a:r>
            <a:r>
              <a:rPr lang="en-US" sz="2000" b="1" dirty="0" smtClean="0">
                <a:solidFill>
                  <a:srgbClr val="006600"/>
                </a:solidFill>
                <a:effectLst>
                  <a:outerShdw blurRad="38100" dist="38100" dir="2700000" algn="tl">
                    <a:srgbClr val="C0C0C0"/>
                  </a:outerShdw>
                </a:effectLst>
                <a:latin typeface="Arial" charset="0"/>
              </a:rPr>
              <a:t> </a:t>
            </a:r>
            <a:r>
              <a:rPr lang="en-US" sz="2000" b="1" dirty="0" err="1" smtClean="0">
                <a:solidFill>
                  <a:srgbClr val="006600"/>
                </a:solidFill>
                <a:effectLst>
                  <a:outerShdw blurRad="38100" dist="38100" dir="2700000" algn="tl">
                    <a:srgbClr val="C0C0C0"/>
                  </a:outerShdw>
                </a:effectLst>
                <a:latin typeface="Arial" charset="0"/>
              </a:rPr>
              <a:t>duy</a:t>
            </a:r>
            <a:r>
              <a:rPr lang="en-US" sz="2000" b="1" dirty="0" smtClean="0">
                <a:solidFill>
                  <a:srgbClr val="006600"/>
                </a:solidFill>
                <a:effectLst>
                  <a:outerShdw blurRad="38100" dist="38100" dir="2700000" algn="tl">
                    <a:srgbClr val="C0C0C0"/>
                  </a:outerShdw>
                </a:effectLst>
                <a:latin typeface="Arial" charset="0"/>
              </a:rPr>
              <a:t> </a:t>
            </a:r>
            <a:r>
              <a:rPr lang="en-US" sz="2000" b="1" dirty="0" err="1" smtClean="0">
                <a:solidFill>
                  <a:srgbClr val="006600"/>
                </a:solidFill>
                <a:effectLst>
                  <a:outerShdw blurRad="38100" dist="38100" dir="2700000" algn="tl">
                    <a:srgbClr val="C0C0C0"/>
                  </a:outerShdw>
                </a:effectLst>
                <a:latin typeface="Arial" charset="0"/>
              </a:rPr>
              <a:t>để</a:t>
            </a:r>
            <a:r>
              <a:rPr lang="en-US" sz="2000" b="1" dirty="0" smtClean="0">
                <a:solidFill>
                  <a:srgbClr val="006600"/>
                </a:solidFill>
                <a:effectLst>
                  <a:outerShdw blurRad="38100" dist="38100" dir="2700000" algn="tl">
                    <a:srgbClr val="C0C0C0"/>
                  </a:outerShdw>
                </a:effectLst>
                <a:latin typeface="Arial" charset="0"/>
              </a:rPr>
              <a:t> </a:t>
            </a:r>
            <a:r>
              <a:rPr lang="en-US" sz="2000" b="1" dirty="0" err="1" smtClean="0">
                <a:solidFill>
                  <a:srgbClr val="006600"/>
                </a:solidFill>
                <a:effectLst>
                  <a:outerShdw blurRad="38100" dist="38100" dir="2700000" algn="tl">
                    <a:srgbClr val="C0C0C0"/>
                  </a:outerShdw>
                </a:effectLst>
                <a:latin typeface="Arial" charset="0"/>
              </a:rPr>
              <a:t>thực</a:t>
            </a:r>
            <a:r>
              <a:rPr lang="en-US" sz="2000" b="1" dirty="0" smtClean="0">
                <a:solidFill>
                  <a:srgbClr val="006600"/>
                </a:solidFill>
                <a:effectLst>
                  <a:outerShdw blurRad="38100" dist="38100" dir="2700000" algn="tl">
                    <a:srgbClr val="C0C0C0"/>
                  </a:outerShdw>
                </a:effectLst>
                <a:latin typeface="Arial" charset="0"/>
              </a:rPr>
              <a:t> </a:t>
            </a:r>
            <a:r>
              <a:rPr lang="en-US" sz="2000" b="1" dirty="0" err="1" smtClean="0">
                <a:solidFill>
                  <a:srgbClr val="006600"/>
                </a:solidFill>
                <a:effectLst>
                  <a:outerShdw blurRad="38100" dist="38100" dir="2700000" algn="tl">
                    <a:srgbClr val="C0C0C0"/>
                  </a:outerShdw>
                </a:effectLst>
                <a:latin typeface="Arial" charset="0"/>
              </a:rPr>
              <a:t>hiện</a:t>
            </a:r>
            <a:endParaRPr lang="en-US" sz="2000" b="1" dirty="0" smtClean="0">
              <a:solidFill>
                <a:srgbClr val="006600"/>
              </a:solidFill>
              <a:effectLst>
                <a:outerShdw blurRad="38100" dist="38100" dir="2700000" algn="tl">
                  <a:srgbClr val="C0C0C0"/>
                </a:outerShdw>
              </a:effectLst>
              <a:latin typeface="Arial" charset="0"/>
            </a:endParaRPr>
          </a:p>
          <a:p>
            <a:pPr eaLnBrk="1" hangingPunct="1">
              <a:buFont typeface="Wingdings" panose="05000000000000000000" pitchFamily="2" charset="2"/>
              <a:buNone/>
              <a:defRPr/>
            </a:pPr>
            <a:r>
              <a:rPr lang="en-US" sz="2000" b="1" dirty="0" err="1" smtClean="0">
                <a:solidFill>
                  <a:srgbClr val="006600"/>
                </a:solidFill>
                <a:effectLst>
                  <a:outerShdw blurRad="38100" dist="38100" dir="2700000" algn="tl">
                    <a:srgbClr val="C0C0C0"/>
                  </a:outerShdw>
                </a:effectLst>
                <a:latin typeface="Arial" charset="0"/>
              </a:rPr>
              <a:t>Thời</a:t>
            </a:r>
            <a:r>
              <a:rPr lang="en-US" sz="2000" b="1" dirty="0" smtClean="0">
                <a:solidFill>
                  <a:srgbClr val="006600"/>
                </a:solidFill>
                <a:effectLst>
                  <a:outerShdw blurRad="38100" dist="38100" dir="2700000" algn="tl">
                    <a:srgbClr val="C0C0C0"/>
                  </a:outerShdw>
                </a:effectLst>
                <a:latin typeface="Arial" charset="0"/>
              </a:rPr>
              <a:t> </a:t>
            </a:r>
            <a:r>
              <a:rPr lang="en-US" sz="2000" b="1" dirty="0" err="1" smtClean="0">
                <a:solidFill>
                  <a:srgbClr val="006600"/>
                </a:solidFill>
                <a:effectLst>
                  <a:outerShdw blurRad="38100" dist="38100" dir="2700000" algn="tl">
                    <a:srgbClr val="C0C0C0"/>
                  </a:outerShdw>
                </a:effectLst>
                <a:latin typeface="Arial" charset="0"/>
              </a:rPr>
              <a:t>gian</a:t>
            </a:r>
            <a:r>
              <a:rPr lang="en-US" sz="2000" b="1" dirty="0" smtClean="0">
                <a:solidFill>
                  <a:srgbClr val="006600"/>
                </a:solidFill>
                <a:effectLst>
                  <a:outerShdw blurRad="38100" dist="38100" dir="2700000" algn="tl">
                    <a:srgbClr val="C0C0C0"/>
                  </a:outerShdw>
                </a:effectLst>
                <a:latin typeface="Arial" charset="0"/>
              </a:rPr>
              <a:t> </a:t>
            </a:r>
            <a:r>
              <a:rPr lang="en-US" sz="2000" b="1" dirty="0" err="1" smtClean="0">
                <a:solidFill>
                  <a:srgbClr val="006600"/>
                </a:solidFill>
                <a:effectLst>
                  <a:outerShdw blurRad="38100" dist="38100" dir="2700000" algn="tl">
                    <a:srgbClr val="C0C0C0"/>
                  </a:outerShdw>
                </a:effectLst>
                <a:latin typeface="Arial" charset="0"/>
              </a:rPr>
              <a:t>thảo</a:t>
            </a:r>
            <a:r>
              <a:rPr lang="en-US" sz="2000" b="1" dirty="0" smtClean="0">
                <a:solidFill>
                  <a:srgbClr val="006600"/>
                </a:solidFill>
                <a:effectLst>
                  <a:outerShdw blurRad="38100" dist="38100" dir="2700000" algn="tl">
                    <a:srgbClr val="C0C0C0"/>
                  </a:outerShdw>
                </a:effectLst>
                <a:latin typeface="Arial" charset="0"/>
              </a:rPr>
              <a:t> </a:t>
            </a:r>
            <a:r>
              <a:rPr lang="en-US" sz="2000" b="1" dirty="0" err="1" smtClean="0">
                <a:solidFill>
                  <a:srgbClr val="006600"/>
                </a:solidFill>
                <a:effectLst>
                  <a:outerShdw blurRad="38100" dist="38100" dir="2700000" algn="tl">
                    <a:srgbClr val="C0C0C0"/>
                  </a:outerShdw>
                </a:effectLst>
                <a:latin typeface="Arial" charset="0"/>
              </a:rPr>
              <a:t>luận</a:t>
            </a:r>
            <a:r>
              <a:rPr lang="en-US" sz="2000" b="1" dirty="0" smtClean="0">
                <a:solidFill>
                  <a:srgbClr val="006600"/>
                </a:solidFill>
                <a:effectLst>
                  <a:outerShdw blurRad="38100" dist="38100" dir="2700000" algn="tl">
                    <a:srgbClr val="C0C0C0"/>
                  </a:outerShdw>
                </a:effectLst>
                <a:latin typeface="Arial" charset="0"/>
              </a:rPr>
              <a:t> 20 </a:t>
            </a:r>
            <a:r>
              <a:rPr lang="en-US" sz="2000" b="1" dirty="0" err="1" smtClean="0">
                <a:solidFill>
                  <a:srgbClr val="006600"/>
                </a:solidFill>
                <a:effectLst>
                  <a:outerShdw blurRad="38100" dist="38100" dir="2700000" algn="tl">
                    <a:srgbClr val="C0C0C0"/>
                  </a:outerShdw>
                </a:effectLst>
                <a:latin typeface="Arial" charset="0"/>
              </a:rPr>
              <a:t>phút</a:t>
            </a:r>
            <a:endParaRPr lang="en-US" sz="2000" b="1" dirty="0" smtClean="0">
              <a:solidFill>
                <a:srgbClr val="006600"/>
              </a:solidFill>
              <a:effectLst>
                <a:outerShdw blurRad="38100" dist="38100" dir="2700000" algn="tl">
                  <a:srgbClr val="C0C0C0"/>
                </a:outerShdw>
              </a:effectLst>
              <a:latin typeface="Arial" charset="0"/>
            </a:endParaRPr>
          </a:p>
          <a:p>
            <a:pPr eaLnBrk="1" hangingPunct="1">
              <a:buFont typeface="Wingdings" panose="05000000000000000000" pitchFamily="2" charset="2"/>
              <a:buNone/>
              <a:defRPr/>
            </a:pPr>
            <a:r>
              <a:rPr lang="en-US" sz="2000" b="1" dirty="0" err="1" smtClean="0">
                <a:solidFill>
                  <a:srgbClr val="006600"/>
                </a:solidFill>
                <a:effectLst>
                  <a:outerShdw blurRad="38100" dist="38100" dir="2700000" algn="tl">
                    <a:srgbClr val="C0C0C0"/>
                  </a:outerShdw>
                </a:effectLst>
                <a:latin typeface="Arial" charset="0"/>
              </a:rPr>
              <a:t>Các</a:t>
            </a:r>
            <a:r>
              <a:rPr lang="en-US" sz="2000" b="1" dirty="0" smtClean="0">
                <a:solidFill>
                  <a:srgbClr val="006600"/>
                </a:solidFill>
                <a:effectLst>
                  <a:outerShdw blurRad="38100" dist="38100" dir="2700000" algn="tl">
                    <a:srgbClr val="C0C0C0"/>
                  </a:outerShdw>
                </a:effectLst>
                <a:latin typeface="Arial" charset="0"/>
              </a:rPr>
              <a:t> </a:t>
            </a:r>
            <a:r>
              <a:rPr lang="en-US" sz="2000" b="1" dirty="0" err="1" smtClean="0">
                <a:solidFill>
                  <a:srgbClr val="006600"/>
                </a:solidFill>
                <a:effectLst>
                  <a:outerShdw blurRad="38100" dist="38100" dir="2700000" algn="tl">
                    <a:srgbClr val="C0C0C0"/>
                  </a:outerShdw>
                </a:effectLst>
                <a:latin typeface="Arial" charset="0"/>
              </a:rPr>
              <a:t>nhóm</a:t>
            </a:r>
            <a:r>
              <a:rPr lang="en-US" sz="2000" b="1" dirty="0" smtClean="0">
                <a:solidFill>
                  <a:srgbClr val="006600"/>
                </a:solidFill>
                <a:effectLst>
                  <a:outerShdw blurRad="38100" dist="38100" dir="2700000" algn="tl">
                    <a:srgbClr val="C0C0C0"/>
                  </a:outerShdw>
                </a:effectLst>
                <a:latin typeface="Arial" charset="0"/>
              </a:rPr>
              <a:t> </a:t>
            </a:r>
            <a:r>
              <a:rPr lang="en-US" sz="2000" b="1" dirty="0" err="1" smtClean="0">
                <a:solidFill>
                  <a:srgbClr val="006600"/>
                </a:solidFill>
                <a:effectLst>
                  <a:outerShdw blurRad="38100" dist="38100" dir="2700000" algn="tl">
                    <a:srgbClr val="C0C0C0"/>
                  </a:outerShdw>
                </a:effectLst>
                <a:latin typeface="Arial" charset="0"/>
              </a:rPr>
              <a:t>trình</a:t>
            </a:r>
            <a:r>
              <a:rPr lang="en-US" sz="2000" b="1" dirty="0" smtClean="0">
                <a:solidFill>
                  <a:srgbClr val="006600"/>
                </a:solidFill>
                <a:effectLst>
                  <a:outerShdw blurRad="38100" dist="38100" dir="2700000" algn="tl">
                    <a:srgbClr val="C0C0C0"/>
                  </a:outerShdw>
                </a:effectLst>
                <a:latin typeface="Arial" charset="0"/>
              </a:rPr>
              <a:t> </a:t>
            </a:r>
            <a:r>
              <a:rPr lang="en-US" sz="2000" b="1" dirty="0" err="1" smtClean="0">
                <a:solidFill>
                  <a:srgbClr val="006600"/>
                </a:solidFill>
                <a:effectLst>
                  <a:outerShdw blurRad="38100" dist="38100" dir="2700000" algn="tl">
                    <a:srgbClr val="C0C0C0"/>
                  </a:outerShdw>
                </a:effectLst>
                <a:latin typeface="Arial" charset="0"/>
              </a:rPr>
              <a:t>bày</a:t>
            </a:r>
            <a:r>
              <a:rPr lang="en-US" sz="2000" b="1" dirty="0" smtClean="0">
                <a:solidFill>
                  <a:srgbClr val="006600"/>
                </a:solidFill>
                <a:effectLst>
                  <a:outerShdw blurRad="38100" dist="38100" dir="2700000" algn="tl">
                    <a:srgbClr val="C0C0C0"/>
                  </a:outerShdw>
                </a:effectLst>
                <a:latin typeface="Arial" charset="0"/>
              </a:rPr>
              <a:t> 15 </a:t>
            </a:r>
            <a:r>
              <a:rPr lang="en-US" sz="2000" b="1" dirty="0" err="1" smtClean="0">
                <a:solidFill>
                  <a:srgbClr val="006600"/>
                </a:solidFill>
                <a:effectLst>
                  <a:outerShdw blurRad="38100" dist="38100" dir="2700000" algn="tl">
                    <a:srgbClr val="C0C0C0"/>
                  </a:outerShdw>
                </a:effectLst>
                <a:latin typeface="Arial" charset="0"/>
              </a:rPr>
              <a:t>phút</a:t>
            </a:r>
            <a:endParaRPr lang="en-US" sz="2000" b="1" dirty="0" smtClean="0">
              <a:solidFill>
                <a:srgbClr val="006600"/>
              </a:solidFill>
              <a:effectLst>
                <a:outerShdw blurRad="38100" dist="38100" dir="2700000" algn="tl">
                  <a:srgbClr val="C0C0C0"/>
                </a:outerShdw>
              </a:effectLst>
              <a:latin typeface="Arial" charset="0"/>
            </a:endParaRPr>
          </a:p>
          <a:p>
            <a:pPr eaLnBrk="1" hangingPunct="1">
              <a:buFont typeface="Wingdings" panose="05000000000000000000" pitchFamily="2" charset="2"/>
              <a:buNone/>
              <a:defRPr/>
            </a:pPr>
            <a:endParaRPr lang="en-US" sz="2000" b="1" dirty="0">
              <a:solidFill>
                <a:srgbClr val="006600"/>
              </a:solidFill>
              <a:effectLst>
                <a:outerShdw blurRad="38100" dist="38100" dir="2700000" algn="tl">
                  <a:srgbClr val="C0C0C0"/>
                </a:outerShdw>
              </a:effectLst>
              <a:latin typeface="Arial" charset="0"/>
            </a:endParaRPr>
          </a:p>
          <a:p>
            <a:pPr eaLnBrk="1" hangingPunct="1">
              <a:buFont typeface="Wingdings" panose="05000000000000000000" pitchFamily="2" charset="2"/>
              <a:buNone/>
              <a:defRPr/>
            </a:pPr>
            <a:r>
              <a:rPr lang="en-US" sz="2000" b="1" dirty="0" smtClean="0">
                <a:solidFill>
                  <a:srgbClr val="006600"/>
                </a:solidFill>
                <a:effectLst>
                  <a:outerShdw blurRad="38100" dist="38100" dir="2700000" algn="tl">
                    <a:srgbClr val="C0C0C0"/>
                  </a:outerShdw>
                </a:effectLst>
                <a:latin typeface="Arial" charset="0"/>
              </a:rPr>
              <a:t> </a:t>
            </a:r>
            <a:endParaRPr lang="en-US" sz="1800" dirty="0" smtClean="0">
              <a:solidFill>
                <a:srgbClr val="C00000"/>
              </a:solidFill>
              <a:latin typeface="Arial" charset="0"/>
            </a:endParaRPr>
          </a:p>
        </p:txBody>
      </p:sp>
      <p:sp>
        <p:nvSpPr>
          <p:cNvPr id="103427" name="Rectangle 3"/>
          <p:cNvSpPr>
            <a:spLocks noChangeArrowheads="1"/>
          </p:cNvSpPr>
          <p:nvPr/>
        </p:nvSpPr>
        <p:spPr bwMode="auto">
          <a:xfrm>
            <a:off x="457200" y="838200"/>
            <a:ext cx="8458200" cy="609600"/>
          </a:xfrm>
          <a:prstGeom prst="rect">
            <a:avLst/>
          </a:prstGeom>
          <a:noFill/>
          <a:ln w="9525">
            <a:noFill/>
            <a:miter lim="800000"/>
            <a:headEnd/>
            <a:tailEnd/>
          </a:ln>
          <a:effectLst/>
        </p:spPr>
        <p:txBody>
          <a:bodyPr anchor="b"/>
          <a:lstStyle/>
          <a:p>
            <a:pPr eaLnBrk="1" hangingPunct="1">
              <a:defRPr/>
            </a:pPr>
            <a:r>
              <a:rPr lang="en-US" sz="3200" b="1">
                <a:solidFill>
                  <a:srgbClr val="FF0000"/>
                </a:solidFill>
                <a:effectLst>
                  <a:outerShdw blurRad="38100" dist="38100" dir="2700000" algn="tl">
                    <a:srgbClr val="C0C0C0"/>
                  </a:outerShdw>
                </a:effectLst>
                <a:latin typeface="Arial" charset="0"/>
              </a:rPr>
              <a:t>Bài tập thảo luận </a:t>
            </a:r>
            <a:endParaRPr lang="en-US" sz="3200" b="1" i="1">
              <a:solidFill>
                <a:srgbClr val="0000FF"/>
              </a:solidFill>
              <a:effectLst>
                <a:outerShdw blurRad="38100" dist="38100" dir="2700000" algn="tl">
                  <a:srgbClr val="C0C0C0"/>
                </a:outerShdw>
              </a:effectLst>
              <a:latin typeface="Arial" charset="0"/>
            </a:endParaRPr>
          </a:p>
        </p:txBody>
      </p:sp>
      <p:sp>
        <p:nvSpPr>
          <p:cNvPr id="103428" name="AutoShape 4">
            <a:hlinkClick r:id="" action="ppaction://noaction" highlightClick="1"/>
          </p:cNvPr>
          <p:cNvSpPr>
            <a:spLocks noChangeArrowheads="1"/>
          </p:cNvSpPr>
          <p:nvPr/>
        </p:nvSpPr>
        <p:spPr bwMode="auto">
          <a:xfrm>
            <a:off x="7924800" y="152400"/>
            <a:ext cx="1066800" cy="381000"/>
          </a:xfrm>
          <a:prstGeom prst="actionButtonReturn">
            <a:avLst/>
          </a:prstGeom>
          <a:solidFill>
            <a:srgbClr val="996600"/>
          </a:solidFill>
          <a:ln w="9525">
            <a:noFill/>
            <a:miter lim="800000"/>
            <a:headEnd/>
            <a:tailEnd/>
          </a:ln>
          <a:effectLst/>
        </p:spPr>
        <p:txBody>
          <a:bodyPr wrap="none" anchor="ctr"/>
          <a:lstStyle/>
          <a:p>
            <a:pPr algn="ctr">
              <a:defRPr/>
            </a:pPr>
            <a:endParaRPr lang="en-US">
              <a:effectLst>
                <a:outerShdw blurRad="38100" dist="38100" dir="2700000" algn="tl">
                  <a:srgbClr val="000000">
                    <a:alpha val="43137"/>
                  </a:srgbClr>
                </a:outerShdw>
              </a:effectLst>
            </a:endParaRPr>
          </a:p>
        </p:txBody>
      </p:sp>
      <p:pic>
        <p:nvPicPr>
          <p:cNvPr id="51205" name="Picture 5" descr="people talking"/>
          <p:cNvPicPr>
            <a:picLocks noGrp="1" noChangeAspect="1" noChangeArrowheads="1"/>
          </p:cNvPicPr>
          <p:nvPr>
            <p:ph sz="half" idx="2"/>
          </p:nvPr>
        </p:nvPicPr>
        <p:blipFill>
          <a:blip r:embed="rId3">
            <a:extLst>
              <a:ext uri="{28A0092B-C50C-407E-A947-70E740481C1C}">
                <a14:useLocalDpi xmlns:a14="http://schemas.microsoft.com/office/drawing/2010/main" val="0"/>
              </a:ext>
            </a:extLst>
          </a:blip>
          <a:srcRect/>
          <a:stretch>
            <a:fillRect/>
          </a:stretch>
        </p:blipFill>
        <p:spPr>
          <a:xfrm>
            <a:off x="3810000" y="914400"/>
            <a:ext cx="5257800" cy="873125"/>
          </a:xfrm>
        </p:spPr>
      </p:pic>
    </p:spTree>
  </p:cSld>
  <p:clrMapOvr>
    <a:masterClrMapping/>
  </p:clrMapOvr>
  <p:transition spd="slow">
    <p:comb dir="vert"/>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Title 4"/>
          <p:cNvSpPr>
            <a:spLocks noGrp="1"/>
          </p:cNvSpPr>
          <p:nvPr>
            <p:ph type="title"/>
          </p:nvPr>
        </p:nvSpPr>
        <p:spPr/>
        <p:txBody>
          <a:bodyPr/>
          <a:lstStyle/>
          <a:p>
            <a:r>
              <a:rPr lang="en-US" altLang="en-US" smtClean="0"/>
              <a:t>Phương pháp đặt câu hỏi</a:t>
            </a:r>
          </a:p>
        </p:txBody>
      </p:sp>
      <p:sp>
        <p:nvSpPr>
          <p:cNvPr id="53251" name="Content Placeholder 5"/>
          <p:cNvSpPr>
            <a:spLocks noGrp="1"/>
          </p:cNvSpPr>
          <p:nvPr>
            <p:ph idx="1"/>
          </p:nvPr>
        </p:nvSpPr>
        <p:spPr/>
        <p:txBody>
          <a:bodyPr/>
          <a:lstStyle/>
          <a:p>
            <a:r>
              <a:rPr lang="en-US" altLang="en-US" smtClean="0"/>
              <a:t>Câu hỏi là tiền đề của mọi sự tìm tòi:</a:t>
            </a:r>
          </a:p>
          <a:p>
            <a:pPr lvl="1"/>
            <a:r>
              <a:rPr lang="en-US" altLang="en-US" smtClean="0"/>
              <a:t>Newton và quả táo. </a:t>
            </a:r>
          </a:p>
          <a:p>
            <a:pPr lvl="1"/>
            <a:r>
              <a:rPr lang="en-US" altLang="en-US" smtClean="0"/>
              <a:t>Khoa học và câu hỏi. </a:t>
            </a:r>
          </a:p>
          <a:p>
            <a:pPr lvl="1"/>
            <a:r>
              <a:rPr lang="en-US" altLang="en-US" smtClean="0"/>
              <a:t>Câu hỏi trong cuộc sống hàng ngày? </a:t>
            </a:r>
          </a:p>
          <a:p>
            <a:pPr lvl="1"/>
            <a:r>
              <a:rPr lang="en-US" altLang="en-US" smtClean="0"/>
              <a:t>Câu hỏi trong học tập?</a:t>
            </a: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35"/>
          <p:cNvGrpSpPr>
            <a:grpSpLocks/>
          </p:cNvGrpSpPr>
          <p:nvPr/>
        </p:nvGrpSpPr>
        <p:grpSpPr bwMode="auto">
          <a:xfrm>
            <a:off x="4471988" y="1801812"/>
            <a:ext cx="3452812" cy="4979988"/>
            <a:chOff x="2817" y="1088"/>
            <a:chExt cx="2175" cy="3137"/>
          </a:xfrm>
          <a:effectLst>
            <a:outerShdw blurRad="76200" dist="152400" dir="19140000" sy="23000" kx="-1200000" algn="bl" rotWithShape="0">
              <a:prstClr val="black">
                <a:alpha val="70000"/>
              </a:prstClr>
            </a:outerShdw>
          </a:effectLst>
        </p:grpSpPr>
        <p:sp>
          <p:nvSpPr>
            <p:cNvPr id="228363" name="AutoShape 11"/>
            <p:cNvSpPr>
              <a:spLocks noChangeArrowheads="1"/>
            </p:cNvSpPr>
            <p:nvPr/>
          </p:nvSpPr>
          <p:spPr bwMode="auto">
            <a:xfrm rot="480000">
              <a:off x="3158" y="1088"/>
              <a:ext cx="240" cy="3137"/>
            </a:xfrm>
            <a:prstGeom prst="can">
              <a:avLst>
                <a:gd name="adj" fmla="val 37807"/>
              </a:avLst>
            </a:prstGeom>
            <a:gradFill flip="none" rotWithShape="1">
              <a:gsLst>
                <a:gs pos="0">
                  <a:schemeClr val="bg1"/>
                </a:gs>
                <a:gs pos="100000">
                  <a:schemeClr val="hlink"/>
                </a:gs>
              </a:gsLst>
              <a:path path="shape">
                <a:fillToRect l="50000" t="50000" r="50000" b="50000"/>
              </a:path>
              <a:tileRect/>
            </a:gradFill>
            <a:ln w="88900">
              <a:solidFill>
                <a:schemeClr val="bg2"/>
              </a:solidFill>
              <a:round/>
              <a:headEnd/>
              <a:tailEnd/>
            </a:ln>
            <a:effectLst/>
          </p:spPr>
          <p:txBody>
            <a:bodyPr wrap="none" anchor="ctr"/>
            <a:lstStyle/>
            <a:p>
              <a:pPr algn="ctr">
                <a:defRPr/>
              </a:pPr>
              <a:endParaRPr lang="en-US">
                <a:effectLst>
                  <a:outerShdw blurRad="38100" dist="38100" dir="2700000" algn="tl">
                    <a:srgbClr val="000000">
                      <a:alpha val="43137"/>
                    </a:srgbClr>
                  </a:outerShdw>
                </a:effectLst>
              </a:endParaRPr>
            </a:p>
          </p:txBody>
        </p:sp>
        <p:sp>
          <p:nvSpPr>
            <p:cNvPr id="228364" name="AutoShape 12"/>
            <p:cNvSpPr>
              <a:spLocks noChangeArrowheads="1"/>
            </p:cNvSpPr>
            <p:nvPr/>
          </p:nvSpPr>
          <p:spPr bwMode="auto">
            <a:xfrm rot="21120000">
              <a:off x="4396" y="1088"/>
              <a:ext cx="240" cy="3137"/>
            </a:xfrm>
            <a:prstGeom prst="can">
              <a:avLst>
                <a:gd name="adj" fmla="val 37807"/>
              </a:avLst>
            </a:prstGeom>
            <a:gradFill flip="none" rotWithShape="1">
              <a:gsLst>
                <a:gs pos="0">
                  <a:schemeClr val="bg1"/>
                </a:gs>
                <a:gs pos="100000">
                  <a:schemeClr val="hlink"/>
                </a:gs>
              </a:gsLst>
              <a:path path="shape">
                <a:fillToRect l="50000" t="50000" r="50000" b="50000"/>
              </a:path>
              <a:tileRect/>
            </a:gradFill>
            <a:ln w="88900">
              <a:solidFill>
                <a:schemeClr val="bg2"/>
              </a:solidFill>
              <a:round/>
              <a:headEnd/>
              <a:tailEnd/>
            </a:ln>
            <a:effectLst/>
          </p:spPr>
          <p:txBody>
            <a:bodyPr wrap="none" anchor="ctr"/>
            <a:lstStyle/>
            <a:p>
              <a:pPr algn="ctr">
                <a:defRPr/>
              </a:pPr>
              <a:endParaRPr lang="en-US">
                <a:effectLst>
                  <a:outerShdw blurRad="38100" dist="38100" dir="2700000" algn="tl">
                    <a:srgbClr val="000000">
                      <a:alpha val="43137"/>
                    </a:srgbClr>
                  </a:outerShdw>
                </a:effectLst>
              </a:endParaRPr>
            </a:p>
          </p:txBody>
        </p:sp>
        <p:sp>
          <p:nvSpPr>
            <p:cNvPr id="228365" name="AutoShape 13" descr="Newsprint">
              <a:hlinkClick r:id="" action="ppaction://noaction" highlightClick="1"/>
            </p:cNvPr>
            <p:cNvSpPr>
              <a:spLocks noChangeArrowheads="1"/>
            </p:cNvSpPr>
            <p:nvPr/>
          </p:nvSpPr>
          <p:spPr bwMode="auto">
            <a:xfrm>
              <a:off x="2817" y="3696"/>
              <a:ext cx="2175" cy="288"/>
            </a:xfrm>
            <a:prstGeom prst="actionButtonBlank">
              <a:avLst/>
            </a:prstGeom>
            <a:blipFill dpi="0" rotWithShape="1">
              <a:blip r:embed="rId3" cstate="print"/>
              <a:srcRect/>
              <a:tile tx="0" ty="0" sx="100000" sy="100000" flip="none" algn="tl"/>
            </a:blipFill>
            <a:ln w="9525">
              <a:noFill/>
              <a:miter lim="800000"/>
              <a:headEnd/>
              <a:tailEnd/>
            </a:ln>
            <a:effectLst/>
            <a:scene3d>
              <a:camera prst="orthographicFront"/>
              <a:lightRig rig="threePt" dir="t"/>
            </a:scene3d>
            <a:sp3d>
              <a:bevelT prst="angle"/>
            </a:sp3d>
          </p:spPr>
          <p:txBody>
            <a:bodyPr wrap="none" anchor="ctr"/>
            <a:lstStyle/>
            <a:p>
              <a:pPr algn="ctr">
                <a:defRPr/>
              </a:pPr>
              <a:r>
                <a:rPr lang="en-US" sz="2700" b="1">
                  <a:solidFill>
                    <a:srgbClr val="0000CC"/>
                  </a:solidFill>
                  <a:effectLst>
                    <a:outerShdw blurRad="38100" dist="38100" dir="2700000" algn="tl">
                      <a:srgbClr val="C0C0C0"/>
                    </a:outerShdw>
                  </a:effectLst>
                  <a:latin typeface="Arial" charset="0"/>
                </a:rPr>
                <a:t>Biết</a:t>
              </a:r>
            </a:p>
          </p:txBody>
        </p:sp>
        <p:sp>
          <p:nvSpPr>
            <p:cNvPr id="228366" name="AutoShape 14" descr="Stationery">
              <a:hlinkClick r:id="" action="ppaction://noaction" highlightClick="1"/>
            </p:cNvPr>
            <p:cNvSpPr>
              <a:spLocks noChangeArrowheads="1"/>
            </p:cNvSpPr>
            <p:nvPr/>
          </p:nvSpPr>
          <p:spPr bwMode="auto">
            <a:xfrm>
              <a:off x="2913" y="3216"/>
              <a:ext cx="1968" cy="288"/>
            </a:xfrm>
            <a:prstGeom prst="actionButtonBlank">
              <a:avLst/>
            </a:prstGeom>
            <a:blipFill dpi="0" rotWithShape="1">
              <a:blip r:embed="rId4" cstate="print"/>
              <a:srcRect/>
              <a:tile tx="0" ty="0" sx="100000" sy="100000" flip="none" algn="tl"/>
            </a:blipFill>
            <a:ln w="9525">
              <a:noFill/>
              <a:miter lim="800000"/>
              <a:headEnd/>
              <a:tailEnd/>
            </a:ln>
            <a:effectLst/>
            <a:scene3d>
              <a:camera prst="orthographicFront"/>
              <a:lightRig rig="threePt" dir="t"/>
            </a:scene3d>
            <a:sp3d>
              <a:bevelT prst="angle"/>
            </a:sp3d>
          </p:spPr>
          <p:txBody>
            <a:bodyPr wrap="none" anchor="ctr"/>
            <a:lstStyle/>
            <a:p>
              <a:pPr algn="ctr">
                <a:defRPr/>
              </a:pPr>
              <a:r>
                <a:rPr lang="en-US" sz="2600" b="1">
                  <a:solidFill>
                    <a:srgbClr val="FFFF00"/>
                  </a:solidFill>
                  <a:effectLst>
                    <a:outerShdw blurRad="38100" dist="38100" dir="2700000" algn="tl">
                      <a:srgbClr val="000000"/>
                    </a:outerShdw>
                  </a:effectLst>
                  <a:latin typeface="Arial" charset="0"/>
                </a:rPr>
                <a:t>Hiểu</a:t>
              </a:r>
            </a:p>
          </p:txBody>
        </p:sp>
        <p:sp>
          <p:nvSpPr>
            <p:cNvPr id="228367" name="AutoShape 15" descr="Granite">
              <a:hlinkClick r:id="" action="ppaction://noaction" highlightClick="1"/>
            </p:cNvPr>
            <p:cNvSpPr>
              <a:spLocks noChangeArrowheads="1"/>
            </p:cNvSpPr>
            <p:nvPr/>
          </p:nvSpPr>
          <p:spPr bwMode="auto">
            <a:xfrm>
              <a:off x="3009" y="2736"/>
              <a:ext cx="1761" cy="288"/>
            </a:xfrm>
            <a:prstGeom prst="actionButtonBlank">
              <a:avLst/>
            </a:prstGeom>
            <a:blipFill dpi="0" rotWithShape="1">
              <a:blip r:embed="rId5" cstate="print"/>
              <a:srcRect/>
              <a:tile tx="0" ty="0" sx="100000" sy="100000" flip="none" algn="tl"/>
            </a:blipFill>
            <a:ln w="9525">
              <a:noFill/>
              <a:miter lim="800000"/>
              <a:headEnd/>
              <a:tailEnd/>
            </a:ln>
            <a:effectLst/>
            <a:scene3d>
              <a:camera prst="orthographicFront"/>
              <a:lightRig rig="threePt" dir="t"/>
            </a:scene3d>
            <a:sp3d>
              <a:bevelT prst="angle"/>
            </a:sp3d>
          </p:spPr>
          <p:txBody>
            <a:bodyPr wrap="none" anchor="ctr"/>
            <a:lstStyle/>
            <a:p>
              <a:pPr algn="ctr">
                <a:defRPr/>
              </a:pPr>
              <a:r>
                <a:rPr lang="en-US" sz="2600" b="1">
                  <a:solidFill>
                    <a:srgbClr val="FFFF00"/>
                  </a:solidFill>
                  <a:effectLst>
                    <a:outerShdw blurRad="38100" dist="38100" dir="2700000" algn="tl">
                      <a:srgbClr val="000000"/>
                    </a:outerShdw>
                  </a:effectLst>
                  <a:latin typeface="Arial" charset="0"/>
                </a:rPr>
                <a:t>Ứng dụng</a:t>
              </a:r>
            </a:p>
          </p:txBody>
        </p:sp>
        <p:sp>
          <p:nvSpPr>
            <p:cNvPr id="228368" name="AutoShape 16" descr="Blue tissue paper">
              <a:hlinkClick r:id="" action="ppaction://noaction" highlightClick="1"/>
            </p:cNvPr>
            <p:cNvSpPr>
              <a:spLocks noChangeArrowheads="1"/>
            </p:cNvSpPr>
            <p:nvPr/>
          </p:nvSpPr>
          <p:spPr bwMode="auto">
            <a:xfrm>
              <a:off x="3105" y="2256"/>
              <a:ext cx="1584" cy="288"/>
            </a:xfrm>
            <a:prstGeom prst="actionButtonBlank">
              <a:avLst/>
            </a:prstGeom>
            <a:blipFill dpi="0" rotWithShape="1">
              <a:blip r:embed="rId6" cstate="print"/>
              <a:srcRect/>
              <a:tile tx="0" ty="0" sx="100000" sy="100000" flip="none" algn="tl"/>
            </a:blipFill>
            <a:ln w="9525">
              <a:noFill/>
              <a:miter lim="800000"/>
              <a:headEnd/>
              <a:tailEnd/>
            </a:ln>
            <a:effectLst/>
            <a:scene3d>
              <a:camera prst="orthographicFront"/>
              <a:lightRig rig="threePt" dir="t"/>
            </a:scene3d>
            <a:sp3d>
              <a:bevelT prst="angle"/>
            </a:sp3d>
          </p:spPr>
          <p:txBody>
            <a:bodyPr wrap="none" anchor="ctr"/>
            <a:lstStyle/>
            <a:p>
              <a:pPr algn="ctr">
                <a:defRPr/>
              </a:pPr>
              <a:r>
                <a:rPr lang="en-US" sz="2600" b="1">
                  <a:effectLst>
                    <a:outerShdw blurRad="38100" dist="38100" dir="2700000" algn="tl">
                      <a:srgbClr val="FFFFFF"/>
                    </a:outerShdw>
                  </a:effectLst>
                  <a:latin typeface="Arial" charset="0"/>
                </a:rPr>
                <a:t>Phân tích</a:t>
              </a:r>
            </a:p>
          </p:txBody>
        </p:sp>
        <p:sp>
          <p:nvSpPr>
            <p:cNvPr id="228369" name="AutoShape 17" descr="Green marble">
              <a:hlinkClick r:id="" action="ppaction://noaction" highlightClick="1"/>
            </p:cNvPr>
            <p:cNvSpPr>
              <a:spLocks noChangeArrowheads="1"/>
            </p:cNvSpPr>
            <p:nvPr/>
          </p:nvSpPr>
          <p:spPr bwMode="auto">
            <a:xfrm>
              <a:off x="3153" y="1776"/>
              <a:ext cx="1440" cy="288"/>
            </a:xfrm>
            <a:prstGeom prst="actionButtonBlank">
              <a:avLst/>
            </a:prstGeom>
            <a:blipFill dpi="0" rotWithShape="1">
              <a:blip r:embed="rId7" cstate="print"/>
              <a:srcRect/>
              <a:tile tx="0" ty="0" sx="100000" sy="100000" flip="none" algn="tl"/>
            </a:blipFill>
            <a:ln w="9525">
              <a:noFill/>
              <a:miter lim="800000"/>
              <a:headEnd/>
              <a:tailEnd/>
            </a:ln>
            <a:effectLst/>
            <a:scene3d>
              <a:camera prst="orthographicFront"/>
              <a:lightRig rig="threePt" dir="t"/>
            </a:scene3d>
            <a:sp3d>
              <a:bevelT prst="angle"/>
            </a:sp3d>
          </p:spPr>
          <p:txBody>
            <a:bodyPr wrap="none" anchor="ctr"/>
            <a:lstStyle/>
            <a:p>
              <a:pPr algn="ctr">
                <a:defRPr/>
              </a:pPr>
              <a:r>
                <a:rPr lang="en-US" sz="2600" b="1" dirty="0" err="1">
                  <a:solidFill>
                    <a:srgbClr val="FFFF00"/>
                  </a:solidFill>
                  <a:effectLst>
                    <a:outerShdw blurRad="38100" dist="38100" dir="2700000" algn="tl">
                      <a:srgbClr val="000000"/>
                    </a:outerShdw>
                  </a:effectLst>
                  <a:latin typeface="Arial" charset="0"/>
                </a:rPr>
                <a:t>Tổng</a:t>
              </a:r>
              <a:r>
                <a:rPr lang="en-US" sz="2600" b="1" dirty="0">
                  <a:solidFill>
                    <a:srgbClr val="FFFF00"/>
                  </a:solidFill>
                  <a:effectLst>
                    <a:outerShdw blurRad="38100" dist="38100" dir="2700000" algn="tl">
                      <a:srgbClr val="000000"/>
                    </a:outerShdw>
                  </a:effectLst>
                  <a:latin typeface="Arial" charset="0"/>
                </a:rPr>
                <a:t> </a:t>
              </a:r>
              <a:r>
                <a:rPr lang="en-US" sz="2600" b="1" dirty="0" err="1">
                  <a:solidFill>
                    <a:srgbClr val="FFFF00"/>
                  </a:solidFill>
                  <a:effectLst>
                    <a:outerShdw blurRad="38100" dist="38100" dir="2700000" algn="tl">
                      <a:srgbClr val="000000"/>
                    </a:outerShdw>
                  </a:effectLst>
                  <a:latin typeface="Arial" charset="0"/>
                </a:rPr>
                <a:t>hợp</a:t>
              </a:r>
              <a:endParaRPr lang="en-US" sz="2600" b="1" dirty="0">
                <a:solidFill>
                  <a:srgbClr val="FFFF00"/>
                </a:solidFill>
                <a:effectLst>
                  <a:outerShdw blurRad="38100" dist="38100" dir="2700000" algn="tl">
                    <a:srgbClr val="000000"/>
                  </a:outerShdw>
                </a:effectLst>
                <a:latin typeface="Arial" charset="0"/>
              </a:endParaRPr>
            </a:p>
          </p:txBody>
        </p:sp>
        <p:sp>
          <p:nvSpPr>
            <p:cNvPr id="228370" name="AutoShape 18" descr="Paper bag">
              <a:hlinkClick r:id="" action="ppaction://noaction" highlightClick="1"/>
            </p:cNvPr>
            <p:cNvSpPr>
              <a:spLocks noChangeArrowheads="1"/>
            </p:cNvSpPr>
            <p:nvPr/>
          </p:nvSpPr>
          <p:spPr bwMode="auto">
            <a:xfrm>
              <a:off x="3216" y="1296"/>
              <a:ext cx="1344" cy="288"/>
            </a:xfrm>
            <a:prstGeom prst="actionButtonBlank">
              <a:avLst/>
            </a:prstGeom>
            <a:blipFill dpi="0" rotWithShape="1">
              <a:blip r:embed="rId8" cstate="print"/>
              <a:srcRect/>
              <a:tile tx="0" ty="0" sx="100000" sy="100000" flip="none" algn="tl"/>
            </a:blipFill>
            <a:ln w="9525">
              <a:noFill/>
              <a:miter lim="800000"/>
              <a:headEnd/>
              <a:tailEnd/>
            </a:ln>
            <a:effectLst/>
            <a:scene3d>
              <a:camera prst="orthographicFront"/>
              <a:lightRig rig="threePt" dir="t"/>
            </a:scene3d>
            <a:sp3d>
              <a:bevelT prst="angle"/>
            </a:sp3d>
          </p:spPr>
          <p:txBody>
            <a:bodyPr wrap="none" anchor="ctr"/>
            <a:lstStyle/>
            <a:p>
              <a:pPr algn="ctr">
                <a:defRPr/>
              </a:pPr>
              <a:r>
                <a:rPr lang="en-US" sz="2600" b="1">
                  <a:solidFill>
                    <a:srgbClr val="66FF33"/>
                  </a:solidFill>
                  <a:effectLst>
                    <a:outerShdw blurRad="38100" dist="38100" dir="2700000" algn="tl">
                      <a:srgbClr val="000000"/>
                    </a:outerShdw>
                  </a:effectLst>
                  <a:latin typeface="Arial" charset="0"/>
                </a:rPr>
                <a:t>Đánh giá</a:t>
              </a:r>
            </a:p>
          </p:txBody>
        </p:sp>
        <p:sp>
          <p:nvSpPr>
            <p:cNvPr id="228371" name="Oval 19"/>
            <p:cNvSpPr>
              <a:spLocks noChangeArrowheads="1"/>
            </p:cNvSpPr>
            <p:nvPr/>
          </p:nvSpPr>
          <p:spPr bwMode="auto">
            <a:xfrm>
              <a:off x="3360" y="1392"/>
              <a:ext cx="96" cy="96"/>
            </a:xfrm>
            <a:prstGeom prst="ellipse">
              <a:avLst/>
            </a:prstGeom>
            <a:solidFill>
              <a:schemeClr val="accent1">
                <a:lumMod val="60000"/>
                <a:lumOff val="40000"/>
              </a:schemeClr>
            </a:solidFill>
            <a:ln w="9525">
              <a:solidFill>
                <a:schemeClr val="accent1">
                  <a:lumMod val="60000"/>
                  <a:lumOff val="40000"/>
                </a:schemeClr>
              </a:solidFill>
              <a:round/>
              <a:headEnd/>
              <a:tailEnd/>
            </a:ln>
            <a:effectLst/>
          </p:spPr>
          <p:txBody>
            <a:bodyPr wrap="none" anchor="ctr"/>
            <a:lstStyle/>
            <a:p>
              <a:pPr algn="ctr">
                <a:defRPr/>
              </a:pPr>
              <a:endParaRPr lang="en-US">
                <a:effectLst>
                  <a:outerShdw blurRad="38100" dist="38100" dir="2700000" algn="tl">
                    <a:srgbClr val="000000">
                      <a:alpha val="43137"/>
                    </a:srgbClr>
                  </a:outerShdw>
                </a:effectLst>
              </a:endParaRPr>
            </a:p>
          </p:txBody>
        </p:sp>
        <p:sp>
          <p:nvSpPr>
            <p:cNvPr id="228372" name="Oval 20"/>
            <p:cNvSpPr>
              <a:spLocks noChangeArrowheads="1"/>
            </p:cNvSpPr>
            <p:nvPr/>
          </p:nvSpPr>
          <p:spPr bwMode="auto">
            <a:xfrm>
              <a:off x="4320" y="1392"/>
              <a:ext cx="96" cy="96"/>
            </a:xfrm>
            <a:prstGeom prst="ellipse">
              <a:avLst/>
            </a:prstGeom>
            <a:solidFill>
              <a:schemeClr val="accent1">
                <a:lumMod val="60000"/>
                <a:lumOff val="40000"/>
              </a:schemeClr>
            </a:solidFill>
            <a:ln w="9525">
              <a:solidFill>
                <a:schemeClr val="accent1">
                  <a:lumMod val="60000"/>
                  <a:lumOff val="40000"/>
                </a:schemeClr>
              </a:solidFill>
              <a:round/>
              <a:headEnd/>
              <a:tailEnd/>
            </a:ln>
            <a:effectLst/>
          </p:spPr>
          <p:txBody>
            <a:bodyPr wrap="none" anchor="ctr"/>
            <a:lstStyle/>
            <a:p>
              <a:pPr algn="ctr">
                <a:defRPr/>
              </a:pPr>
              <a:endParaRPr lang="en-US">
                <a:effectLst>
                  <a:outerShdw blurRad="38100" dist="38100" dir="2700000" algn="tl">
                    <a:srgbClr val="000000">
                      <a:alpha val="43137"/>
                    </a:srgbClr>
                  </a:outerShdw>
                </a:effectLst>
              </a:endParaRPr>
            </a:p>
          </p:txBody>
        </p:sp>
        <p:sp>
          <p:nvSpPr>
            <p:cNvPr id="228373" name="Oval 21"/>
            <p:cNvSpPr>
              <a:spLocks noChangeArrowheads="1"/>
            </p:cNvSpPr>
            <p:nvPr/>
          </p:nvSpPr>
          <p:spPr bwMode="auto">
            <a:xfrm>
              <a:off x="3312" y="1872"/>
              <a:ext cx="96" cy="96"/>
            </a:xfrm>
            <a:prstGeom prst="ellipse">
              <a:avLst/>
            </a:prstGeom>
            <a:solidFill>
              <a:schemeClr val="bg1"/>
            </a:solidFill>
            <a:ln w="9525">
              <a:solidFill>
                <a:schemeClr val="bg1"/>
              </a:solidFill>
              <a:round/>
              <a:headEnd/>
              <a:tailEnd/>
            </a:ln>
            <a:effectLst/>
          </p:spPr>
          <p:txBody>
            <a:bodyPr wrap="none" anchor="ctr"/>
            <a:lstStyle/>
            <a:p>
              <a:pPr algn="ctr">
                <a:defRPr/>
              </a:pPr>
              <a:endParaRPr lang="en-US">
                <a:effectLst>
                  <a:outerShdw blurRad="38100" dist="38100" dir="2700000" algn="tl">
                    <a:srgbClr val="000000">
                      <a:alpha val="43137"/>
                    </a:srgbClr>
                  </a:outerShdw>
                </a:effectLst>
              </a:endParaRPr>
            </a:p>
          </p:txBody>
        </p:sp>
        <p:sp>
          <p:nvSpPr>
            <p:cNvPr id="228374" name="Oval 22"/>
            <p:cNvSpPr>
              <a:spLocks noChangeArrowheads="1"/>
            </p:cNvSpPr>
            <p:nvPr/>
          </p:nvSpPr>
          <p:spPr bwMode="auto">
            <a:xfrm>
              <a:off x="4368" y="1872"/>
              <a:ext cx="96" cy="96"/>
            </a:xfrm>
            <a:prstGeom prst="ellipse">
              <a:avLst/>
            </a:prstGeom>
            <a:solidFill>
              <a:schemeClr val="bg1"/>
            </a:solidFill>
            <a:ln w="9525">
              <a:solidFill>
                <a:schemeClr val="bg1"/>
              </a:solidFill>
              <a:round/>
              <a:headEnd/>
              <a:tailEnd/>
            </a:ln>
            <a:effectLst/>
          </p:spPr>
          <p:txBody>
            <a:bodyPr wrap="none" anchor="ctr"/>
            <a:lstStyle/>
            <a:p>
              <a:pPr algn="ctr">
                <a:defRPr/>
              </a:pPr>
              <a:endParaRPr lang="en-US">
                <a:effectLst>
                  <a:outerShdw blurRad="38100" dist="38100" dir="2700000" algn="tl">
                    <a:srgbClr val="000000">
                      <a:alpha val="43137"/>
                    </a:srgbClr>
                  </a:outerShdw>
                </a:effectLst>
              </a:endParaRPr>
            </a:p>
          </p:txBody>
        </p:sp>
        <p:sp>
          <p:nvSpPr>
            <p:cNvPr id="228375" name="Oval 23"/>
            <p:cNvSpPr>
              <a:spLocks noChangeArrowheads="1"/>
            </p:cNvSpPr>
            <p:nvPr/>
          </p:nvSpPr>
          <p:spPr bwMode="auto">
            <a:xfrm>
              <a:off x="3249" y="2352"/>
              <a:ext cx="96" cy="96"/>
            </a:xfrm>
            <a:prstGeom prst="ellipse">
              <a:avLst/>
            </a:prstGeom>
            <a:solidFill>
              <a:schemeClr val="tx1"/>
            </a:solidFill>
            <a:ln w="9525">
              <a:solidFill>
                <a:schemeClr val="tx1"/>
              </a:solidFill>
              <a:round/>
              <a:headEnd/>
              <a:tailEnd/>
            </a:ln>
            <a:effectLst/>
          </p:spPr>
          <p:txBody>
            <a:bodyPr wrap="none" anchor="ctr"/>
            <a:lstStyle/>
            <a:p>
              <a:pPr algn="ctr">
                <a:defRPr/>
              </a:pPr>
              <a:endParaRPr lang="en-US">
                <a:effectLst>
                  <a:outerShdw blurRad="38100" dist="38100" dir="2700000" algn="tl">
                    <a:srgbClr val="000000">
                      <a:alpha val="43137"/>
                    </a:srgbClr>
                  </a:outerShdw>
                </a:effectLst>
              </a:endParaRPr>
            </a:p>
          </p:txBody>
        </p:sp>
        <p:sp>
          <p:nvSpPr>
            <p:cNvPr id="228376" name="Oval 24"/>
            <p:cNvSpPr>
              <a:spLocks noChangeArrowheads="1"/>
            </p:cNvSpPr>
            <p:nvPr/>
          </p:nvSpPr>
          <p:spPr bwMode="auto">
            <a:xfrm>
              <a:off x="4449" y="2352"/>
              <a:ext cx="96" cy="96"/>
            </a:xfrm>
            <a:prstGeom prst="ellipse">
              <a:avLst/>
            </a:prstGeom>
            <a:solidFill>
              <a:schemeClr val="tx1"/>
            </a:solidFill>
            <a:ln w="9525">
              <a:solidFill>
                <a:schemeClr val="tx1"/>
              </a:solidFill>
              <a:round/>
              <a:headEnd/>
              <a:tailEnd/>
            </a:ln>
            <a:effectLst/>
          </p:spPr>
          <p:txBody>
            <a:bodyPr wrap="none" anchor="ctr"/>
            <a:lstStyle/>
            <a:p>
              <a:pPr algn="ctr">
                <a:defRPr/>
              </a:pPr>
              <a:endParaRPr lang="en-US">
                <a:effectLst>
                  <a:outerShdw blurRad="38100" dist="38100" dir="2700000" algn="tl">
                    <a:srgbClr val="000000">
                      <a:alpha val="43137"/>
                    </a:srgbClr>
                  </a:outerShdw>
                </a:effectLst>
              </a:endParaRPr>
            </a:p>
          </p:txBody>
        </p:sp>
        <p:sp>
          <p:nvSpPr>
            <p:cNvPr id="228377" name="Oval 25"/>
            <p:cNvSpPr>
              <a:spLocks noChangeArrowheads="1"/>
            </p:cNvSpPr>
            <p:nvPr/>
          </p:nvSpPr>
          <p:spPr bwMode="auto">
            <a:xfrm>
              <a:off x="3168" y="2832"/>
              <a:ext cx="96" cy="96"/>
            </a:xfrm>
            <a:prstGeom prst="ellipse">
              <a:avLst/>
            </a:prstGeom>
            <a:solidFill>
              <a:schemeClr val="tx1"/>
            </a:solidFill>
            <a:ln w="9525">
              <a:solidFill>
                <a:schemeClr val="tx1"/>
              </a:solidFill>
              <a:round/>
              <a:headEnd/>
              <a:tailEnd/>
            </a:ln>
            <a:effectLst/>
          </p:spPr>
          <p:txBody>
            <a:bodyPr wrap="none" anchor="ctr"/>
            <a:lstStyle/>
            <a:p>
              <a:pPr algn="ctr">
                <a:defRPr/>
              </a:pPr>
              <a:endParaRPr lang="en-US">
                <a:effectLst>
                  <a:outerShdw blurRad="38100" dist="38100" dir="2700000" algn="tl">
                    <a:srgbClr val="000000">
                      <a:alpha val="43137"/>
                    </a:srgbClr>
                  </a:outerShdw>
                </a:effectLst>
              </a:endParaRPr>
            </a:p>
          </p:txBody>
        </p:sp>
        <p:sp>
          <p:nvSpPr>
            <p:cNvPr id="228378" name="Oval 26"/>
            <p:cNvSpPr>
              <a:spLocks noChangeArrowheads="1"/>
            </p:cNvSpPr>
            <p:nvPr/>
          </p:nvSpPr>
          <p:spPr bwMode="auto">
            <a:xfrm>
              <a:off x="4497" y="2832"/>
              <a:ext cx="96" cy="96"/>
            </a:xfrm>
            <a:prstGeom prst="ellipse">
              <a:avLst/>
            </a:prstGeom>
            <a:solidFill>
              <a:schemeClr val="tx1"/>
            </a:solidFill>
            <a:ln w="9525">
              <a:solidFill>
                <a:schemeClr val="tx1"/>
              </a:solidFill>
              <a:round/>
              <a:headEnd/>
              <a:tailEnd/>
            </a:ln>
            <a:effectLst/>
          </p:spPr>
          <p:txBody>
            <a:bodyPr wrap="none" anchor="ctr"/>
            <a:lstStyle/>
            <a:p>
              <a:pPr algn="ctr">
                <a:defRPr/>
              </a:pPr>
              <a:endParaRPr lang="en-US">
                <a:effectLst>
                  <a:outerShdw blurRad="38100" dist="38100" dir="2700000" algn="tl">
                    <a:srgbClr val="000000">
                      <a:alpha val="43137"/>
                    </a:srgbClr>
                  </a:outerShdw>
                </a:effectLst>
              </a:endParaRPr>
            </a:p>
          </p:txBody>
        </p:sp>
        <p:sp>
          <p:nvSpPr>
            <p:cNvPr id="228379" name="Oval 27"/>
            <p:cNvSpPr>
              <a:spLocks noChangeArrowheads="1"/>
            </p:cNvSpPr>
            <p:nvPr/>
          </p:nvSpPr>
          <p:spPr bwMode="auto">
            <a:xfrm>
              <a:off x="3105" y="3312"/>
              <a:ext cx="96" cy="96"/>
            </a:xfrm>
            <a:prstGeom prst="ellipse">
              <a:avLst/>
            </a:prstGeom>
            <a:solidFill>
              <a:schemeClr val="accent3">
                <a:lumMod val="85000"/>
              </a:schemeClr>
            </a:solidFill>
            <a:ln w="9525">
              <a:solidFill>
                <a:schemeClr val="bg1"/>
              </a:solidFill>
              <a:round/>
              <a:headEnd/>
              <a:tailEnd/>
            </a:ln>
            <a:effectLst/>
          </p:spPr>
          <p:txBody>
            <a:bodyPr wrap="none" anchor="ctr"/>
            <a:lstStyle/>
            <a:p>
              <a:pPr algn="ctr">
                <a:defRPr/>
              </a:pPr>
              <a:endParaRPr lang="en-US">
                <a:solidFill>
                  <a:srgbClr val="FFFF00"/>
                </a:solidFill>
                <a:effectLst>
                  <a:outerShdw blurRad="38100" dist="38100" dir="2700000" algn="tl">
                    <a:srgbClr val="000000">
                      <a:alpha val="43137"/>
                    </a:srgbClr>
                  </a:outerShdw>
                </a:effectLst>
              </a:endParaRPr>
            </a:p>
          </p:txBody>
        </p:sp>
        <p:sp>
          <p:nvSpPr>
            <p:cNvPr id="228380" name="Oval 28"/>
            <p:cNvSpPr>
              <a:spLocks noChangeArrowheads="1"/>
            </p:cNvSpPr>
            <p:nvPr/>
          </p:nvSpPr>
          <p:spPr bwMode="auto">
            <a:xfrm>
              <a:off x="4545" y="3312"/>
              <a:ext cx="96" cy="96"/>
            </a:xfrm>
            <a:prstGeom prst="ellipse">
              <a:avLst/>
            </a:prstGeom>
            <a:solidFill>
              <a:schemeClr val="accent3">
                <a:lumMod val="85000"/>
              </a:schemeClr>
            </a:solidFill>
            <a:ln w="9525">
              <a:solidFill>
                <a:schemeClr val="bg1"/>
              </a:solidFill>
              <a:round/>
              <a:headEnd/>
              <a:tailEnd/>
            </a:ln>
            <a:effectLst/>
          </p:spPr>
          <p:txBody>
            <a:bodyPr wrap="none" anchor="ctr"/>
            <a:lstStyle/>
            <a:p>
              <a:pPr algn="ctr">
                <a:defRPr/>
              </a:pPr>
              <a:endParaRPr lang="en-US">
                <a:effectLst>
                  <a:outerShdw blurRad="38100" dist="38100" dir="2700000" algn="tl">
                    <a:srgbClr val="000000">
                      <a:alpha val="43137"/>
                    </a:srgbClr>
                  </a:outerShdw>
                </a:effectLst>
              </a:endParaRPr>
            </a:p>
          </p:txBody>
        </p:sp>
        <p:sp>
          <p:nvSpPr>
            <p:cNvPr id="228381" name="Oval 29"/>
            <p:cNvSpPr>
              <a:spLocks noChangeArrowheads="1"/>
            </p:cNvSpPr>
            <p:nvPr/>
          </p:nvSpPr>
          <p:spPr bwMode="auto">
            <a:xfrm>
              <a:off x="3057" y="3792"/>
              <a:ext cx="96" cy="96"/>
            </a:xfrm>
            <a:prstGeom prst="ellipse">
              <a:avLst/>
            </a:prstGeom>
            <a:solidFill>
              <a:schemeClr val="tx2"/>
            </a:solidFill>
            <a:ln w="9525">
              <a:solidFill>
                <a:srgbClr val="663300"/>
              </a:solidFill>
              <a:round/>
              <a:headEnd/>
              <a:tailEnd/>
            </a:ln>
            <a:effectLst/>
          </p:spPr>
          <p:txBody>
            <a:bodyPr wrap="none" anchor="ctr"/>
            <a:lstStyle/>
            <a:p>
              <a:pPr algn="ctr">
                <a:defRPr/>
              </a:pPr>
              <a:endParaRPr lang="en-US">
                <a:effectLst>
                  <a:outerShdw blurRad="38100" dist="38100" dir="2700000" algn="tl">
                    <a:srgbClr val="000000">
                      <a:alpha val="43137"/>
                    </a:srgbClr>
                  </a:outerShdw>
                </a:effectLst>
              </a:endParaRPr>
            </a:p>
          </p:txBody>
        </p:sp>
        <p:sp>
          <p:nvSpPr>
            <p:cNvPr id="228382" name="Oval 30"/>
            <p:cNvSpPr>
              <a:spLocks noChangeArrowheads="1"/>
            </p:cNvSpPr>
            <p:nvPr/>
          </p:nvSpPr>
          <p:spPr bwMode="auto">
            <a:xfrm>
              <a:off x="4641" y="3792"/>
              <a:ext cx="96" cy="96"/>
            </a:xfrm>
            <a:prstGeom prst="ellipse">
              <a:avLst/>
            </a:prstGeom>
            <a:solidFill>
              <a:schemeClr val="tx2"/>
            </a:solidFill>
            <a:ln w="9525">
              <a:solidFill>
                <a:srgbClr val="663300"/>
              </a:solidFill>
              <a:round/>
              <a:headEnd/>
              <a:tailEnd/>
            </a:ln>
            <a:effectLst/>
          </p:spPr>
          <p:txBody>
            <a:bodyPr wrap="none" anchor="ctr"/>
            <a:lstStyle/>
            <a:p>
              <a:pPr algn="ctr">
                <a:defRPr/>
              </a:pPr>
              <a:endParaRPr lang="en-US">
                <a:effectLst>
                  <a:outerShdw blurRad="38100" dist="38100" dir="2700000" algn="tl">
                    <a:srgbClr val="000000">
                      <a:alpha val="43137"/>
                    </a:srgbClr>
                  </a:outerShdw>
                </a:effectLst>
              </a:endParaRPr>
            </a:p>
          </p:txBody>
        </p:sp>
      </p:grpSp>
      <p:sp>
        <p:nvSpPr>
          <p:cNvPr id="228383" name="Rectangle 31"/>
          <p:cNvSpPr>
            <a:spLocks noChangeArrowheads="1"/>
          </p:cNvSpPr>
          <p:nvPr/>
        </p:nvSpPr>
        <p:spPr bwMode="auto">
          <a:xfrm>
            <a:off x="533400" y="838200"/>
            <a:ext cx="8229600" cy="609600"/>
          </a:xfrm>
          <a:prstGeom prst="rect">
            <a:avLst/>
          </a:prstGeom>
          <a:noFill/>
          <a:ln w="9525">
            <a:noFill/>
            <a:miter lim="800000"/>
            <a:headEnd/>
            <a:tailEnd/>
          </a:ln>
          <a:effectLst/>
        </p:spPr>
        <p:txBody>
          <a:bodyPr anchor="b"/>
          <a:lstStyle/>
          <a:p>
            <a:pPr eaLnBrk="1" hangingPunct="1">
              <a:defRPr/>
            </a:pPr>
            <a:r>
              <a:rPr lang="en-US" sz="3200" b="1" dirty="0" err="1">
                <a:solidFill>
                  <a:srgbClr val="FF0000"/>
                </a:solidFill>
                <a:effectLst>
                  <a:outerShdw blurRad="38100" dist="38100" dir="2700000" algn="tl">
                    <a:srgbClr val="C0C0C0"/>
                  </a:outerShdw>
                </a:effectLst>
                <a:latin typeface="Arial" charset="0"/>
              </a:rPr>
              <a:t>Phương</a:t>
            </a:r>
            <a:r>
              <a:rPr lang="en-US" sz="3200" b="1" dirty="0">
                <a:solidFill>
                  <a:srgbClr val="FF0000"/>
                </a:solidFill>
                <a:effectLst>
                  <a:outerShdw blurRad="38100" dist="38100" dir="2700000" algn="tl">
                    <a:srgbClr val="C0C0C0"/>
                  </a:outerShdw>
                </a:effectLst>
                <a:latin typeface="Arial" charset="0"/>
              </a:rPr>
              <a:t> </a:t>
            </a:r>
            <a:r>
              <a:rPr lang="en-US" sz="3200" b="1" dirty="0" err="1">
                <a:solidFill>
                  <a:srgbClr val="FF0000"/>
                </a:solidFill>
                <a:effectLst>
                  <a:outerShdw blurRad="38100" dist="38100" dir="2700000" algn="tl">
                    <a:srgbClr val="C0C0C0"/>
                  </a:outerShdw>
                </a:effectLst>
                <a:latin typeface="Arial" charset="0"/>
              </a:rPr>
              <a:t>pháp</a:t>
            </a:r>
            <a:r>
              <a:rPr lang="en-US" sz="3200" b="1" dirty="0">
                <a:solidFill>
                  <a:srgbClr val="FF0000"/>
                </a:solidFill>
                <a:effectLst>
                  <a:outerShdw blurRad="38100" dist="38100" dir="2700000" algn="tl">
                    <a:srgbClr val="C0C0C0"/>
                  </a:outerShdw>
                </a:effectLst>
                <a:latin typeface="Arial" charset="0"/>
              </a:rPr>
              <a:t> </a:t>
            </a:r>
            <a:r>
              <a:rPr lang="en-US" sz="3200" b="1" dirty="0" err="1">
                <a:solidFill>
                  <a:srgbClr val="FF0000"/>
                </a:solidFill>
                <a:effectLst>
                  <a:outerShdw blurRad="38100" dist="38100" dir="2700000" algn="tl">
                    <a:srgbClr val="C0C0C0"/>
                  </a:outerShdw>
                </a:effectLst>
                <a:latin typeface="Arial" charset="0"/>
              </a:rPr>
              <a:t>đặt</a:t>
            </a:r>
            <a:r>
              <a:rPr lang="en-US" sz="3200" b="1" dirty="0">
                <a:solidFill>
                  <a:srgbClr val="FF0000"/>
                </a:solidFill>
                <a:effectLst>
                  <a:outerShdw blurRad="38100" dist="38100" dir="2700000" algn="tl">
                    <a:srgbClr val="C0C0C0"/>
                  </a:outerShdw>
                </a:effectLst>
                <a:latin typeface="Arial" charset="0"/>
              </a:rPr>
              <a:t> </a:t>
            </a:r>
            <a:r>
              <a:rPr lang="en-US" sz="3200" b="1" dirty="0" err="1">
                <a:solidFill>
                  <a:srgbClr val="FF0000"/>
                </a:solidFill>
                <a:effectLst>
                  <a:outerShdw blurRad="38100" dist="38100" dir="2700000" algn="tl">
                    <a:srgbClr val="C0C0C0"/>
                  </a:outerShdw>
                </a:effectLst>
                <a:latin typeface="Arial" charset="0"/>
              </a:rPr>
              <a:t>câu</a:t>
            </a:r>
            <a:r>
              <a:rPr lang="en-US" sz="3200" b="1" dirty="0">
                <a:solidFill>
                  <a:srgbClr val="FF0000"/>
                </a:solidFill>
                <a:effectLst>
                  <a:outerShdw blurRad="38100" dist="38100" dir="2700000" algn="tl">
                    <a:srgbClr val="C0C0C0"/>
                  </a:outerShdw>
                </a:effectLst>
                <a:latin typeface="Arial" charset="0"/>
              </a:rPr>
              <a:t> </a:t>
            </a:r>
            <a:r>
              <a:rPr lang="en-US" sz="3200" b="1" dirty="0" err="1">
                <a:solidFill>
                  <a:srgbClr val="FF0000"/>
                </a:solidFill>
                <a:effectLst>
                  <a:outerShdw blurRad="38100" dist="38100" dir="2700000" algn="tl">
                    <a:srgbClr val="C0C0C0"/>
                  </a:outerShdw>
                </a:effectLst>
                <a:latin typeface="Arial" charset="0"/>
              </a:rPr>
              <a:t>hỏi</a:t>
            </a:r>
            <a:r>
              <a:rPr lang="en-US" sz="3200" b="1" dirty="0">
                <a:solidFill>
                  <a:srgbClr val="FF0000"/>
                </a:solidFill>
                <a:effectLst>
                  <a:outerShdw blurRad="38100" dist="38100" dir="2700000" algn="tl">
                    <a:srgbClr val="C0C0C0"/>
                  </a:outerShdw>
                </a:effectLst>
                <a:latin typeface="Arial" charset="0"/>
              </a:rPr>
              <a:t> (</a:t>
            </a:r>
            <a:r>
              <a:rPr lang="en-US" sz="3200" b="1" dirty="0" err="1">
                <a:solidFill>
                  <a:srgbClr val="FF0000"/>
                </a:solidFill>
                <a:effectLst>
                  <a:outerShdw blurRad="38100" dist="38100" dir="2700000" algn="tl">
                    <a:srgbClr val="C0C0C0"/>
                  </a:outerShdw>
                </a:effectLst>
                <a:latin typeface="Arial" charset="0"/>
              </a:rPr>
              <a:t>tiếp</a:t>
            </a:r>
            <a:r>
              <a:rPr lang="en-US" sz="3200" b="1" dirty="0">
                <a:solidFill>
                  <a:srgbClr val="FF0000"/>
                </a:solidFill>
                <a:effectLst>
                  <a:outerShdw blurRad="38100" dist="38100" dir="2700000" algn="tl">
                    <a:srgbClr val="C0C0C0"/>
                  </a:outerShdw>
                </a:effectLst>
                <a:latin typeface="Arial" charset="0"/>
              </a:rPr>
              <a:t>)</a:t>
            </a:r>
          </a:p>
        </p:txBody>
      </p:sp>
      <p:pic>
        <p:nvPicPr>
          <p:cNvPr id="228384" name="Picture 32" descr="Large View"/>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1790700" y="3886200"/>
            <a:ext cx="2247900" cy="2857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28385" name="AutoShape 33"/>
          <p:cNvSpPr>
            <a:spLocks noChangeArrowheads="1"/>
          </p:cNvSpPr>
          <p:nvPr/>
        </p:nvSpPr>
        <p:spPr bwMode="auto">
          <a:xfrm>
            <a:off x="76200" y="2133600"/>
            <a:ext cx="3124200" cy="1295400"/>
          </a:xfrm>
          <a:prstGeom prst="wedgeRoundRectCallout">
            <a:avLst>
              <a:gd name="adj1" fmla="val 33931"/>
              <a:gd name="adj2" fmla="val 86889"/>
              <a:gd name="adj3" fmla="val 16667"/>
            </a:avLst>
          </a:prstGeom>
          <a:solidFill>
            <a:srgbClr val="FFFF00"/>
          </a:solidFill>
          <a:ln w="9525">
            <a:solidFill>
              <a:srgbClr val="0000CC"/>
            </a:solidFill>
            <a:miter lim="800000"/>
            <a:headEnd/>
            <a:tailEnd/>
          </a:ln>
          <a:effectLst/>
        </p:spPr>
        <p:txBody>
          <a:bodyPr/>
          <a:lstStyle/>
          <a:p>
            <a:pPr algn="ctr">
              <a:defRPr/>
            </a:pPr>
            <a:r>
              <a:rPr lang="en-US" sz="2400" b="1" i="1" dirty="0">
                <a:effectLst>
                  <a:outerShdw blurRad="38100" dist="38100" dir="2700000" algn="tl">
                    <a:srgbClr val="FFFFFF"/>
                  </a:outerShdw>
                </a:effectLst>
                <a:latin typeface="Arial" charset="0"/>
              </a:rPr>
              <a:t>Ai </a:t>
            </a:r>
            <a:r>
              <a:rPr lang="en-US" sz="2400" b="1" i="1" dirty="0" err="1">
                <a:effectLst>
                  <a:outerShdw blurRad="38100" dist="38100" dir="2700000" algn="tl">
                    <a:srgbClr val="FFFFFF"/>
                  </a:outerShdw>
                </a:effectLst>
                <a:latin typeface="Arial" charset="0"/>
              </a:rPr>
              <a:t>leo</a:t>
            </a:r>
            <a:r>
              <a:rPr lang="en-US" sz="2400" b="1" i="1" dirty="0">
                <a:effectLst>
                  <a:outerShdw blurRad="38100" dist="38100" dir="2700000" algn="tl">
                    <a:srgbClr val="FFFFFF"/>
                  </a:outerShdw>
                </a:effectLst>
                <a:latin typeface="Arial" charset="0"/>
              </a:rPr>
              <a:t> </a:t>
            </a:r>
            <a:r>
              <a:rPr lang="en-US" sz="2400" b="1" i="1" dirty="0" err="1">
                <a:effectLst>
                  <a:outerShdw blurRad="38100" dist="38100" dir="2700000" algn="tl">
                    <a:srgbClr val="FFFFFF"/>
                  </a:outerShdw>
                </a:effectLst>
                <a:latin typeface="Arial" charset="0"/>
              </a:rPr>
              <a:t>lên</a:t>
            </a:r>
            <a:r>
              <a:rPr lang="en-US" sz="2400" b="1" i="1" dirty="0">
                <a:effectLst>
                  <a:outerShdw blurRad="38100" dist="38100" dir="2700000" algn="tl">
                    <a:srgbClr val="FFFFFF"/>
                  </a:outerShdw>
                </a:effectLst>
                <a:latin typeface="Arial" charset="0"/>
              </a:rPr>
              <a:t> </a:t>
            </a:r>
            <a:r>
              <a:rPr lang="en-US" sz="2400" b="1" i="1" dirty="0" err="1">
                <a:effectLst>
                  <a:outerShdw blurRad="38100" dist="38100" dir="2700000" algn="tl">
                    <a:srgbClr val="FFFFFF"/>
                  </a:outerShdw>
                </a:effectLst>
                <a:latin typeface="Arial" charset="0"/>
              </a:rPr>
              <a:t>được</a:t>
            </a:r>
            <a:r>
              <a:rPr lang="en-US" sz="2400" b="1" i="1" dirty="0">
                <a:effectLst>
                  <a:outerShdw blurRad="38100" dist="38100" dir="2700000" algn="tl">
                    <a:srgbClr val="FFFFFF"/>
                  </a:outerShdw>
                </a:effectLst>
                <a:latin typeface="Arial" charset="0"/>
              </a:rPr>
              <a:t> </a:t>
            </a:r>
            <a:r>
              <a:rPr lang="en-US" sz="2400" b="1" i="1" dirty="0" err="1">
                <a:effectLst>
                  <a:outerShdw blurRad="38100" dist="38100" dir="2700000" algn="tl">
                    <a:srgbClr val="FFFFFF"/>
                  </a:outerShdw>
                </a:effectLst>
                <a:latin typeface="Arial" charset="0"/>
              </a:rPr>
              <a:t>bậc</a:t>
            </a:r>
            <a:r>
              <a:rPr lang="en-US" sz="2400" b="1" i="1" dirty="0">
                <a:effectLst>
                  <a:outerShdw blurRad="38100" dist="38100" dir="2700000" algn="tl">
                    <a:srgbClr val="FFFFFF"/>
                  </a:outerShdw>
                </a:effectLst>
                <a:latin typeface="Arial" charset="0"/>
              </a:rPr>
              <a:t> </a:t>
            </a:r>
            <a:r>
              <a:rPr lang="en-US" sz="2400" b="1" i="1" dirty="0" err="1">
                <a:effectLst>
                  <a:outerShdw blurRad="38100" dist="38100" dir="2700000" algn="tl">
                    <a:srgbClr val="FFFFFF"/>
                  </a:outerShdw>
                </a:effectLst>
                <a:latin typeface="Arial" charset="0"/>
              </a:rPr>
              <a:t>thang</a:t>
            </a:r>
            <a:r>
              <a:rPr lang="en-US" sz="2400" b="1" i="1" dirty="0">
                <a:effectLst>
                  <a:outerShdw blurRad="38100" dist="38100" dir="2700000" algn="tl">
                    <a:srgbClr val="FFFFFF"/>
                  </a:outerShdw>
                </a:effectLst>
                <a:latin typeface="Arial" charset="0"/>
              </a:rPr>
              <a:t> </a:t>
            </a:r>
            <a:r>
              <a:rPr lang="en-US" sz="2400" b="1" i="1" dirty="0" err="1">
                <a:effectLst>
                  <a:outerShdw blurRad="38100" dist="38100" dir="2700000" algn="tl">
                    <a:srgbClr val="FFFFFF"/>
                  </a:outerShdw>
                </a:effectLst>
                <a:latin typeface="Arial" charset="0"/>
              </a:rPr>
              <a:t>cao</a:t>
            </a:r>
            <a:r>
              <a:rPr lang="en-US" sz="2400" b="1" i="1" dirty="0">
                <a:effectLst>
                  <a:outerShdw blurRad="38100" dist="38100" dir="2700000" algn="tl">
                    <a:srgbClr val="FFFFFF"/>
                  </a:outerShdw>
                </a:effectLst>
                <a:latin typeface="Arial" charset="0"/>
              </a:rPr>
              <a:t> </a:t>
            </a:r>
            <a:r>
              <a:rPr lang="en-US" sz="2400" b="1" i="1" dirty="0" err="1">
                <a:effectLst>
                  <a:outerShdw blurRad="38100" dist="38100" dir="2700000" algn="tl">
                    <a:srgbClr val="FFFFFF"/>
                  </a:outerShdw>
                </a:effectLst>
                <a:latin typeface="Arial" charset="0"/>
              </a:rPr>
              <a:t>nhất</a:t>
            </a:r>
            <a:r>
              <a:rPr lang="en-US" sz="2400" b="1" i="1" dirty="0">
                <a:effectLst>
                  <a:outerShdw blurRad="38100" dist="38100" dir="2700000" algn="tl">
                    <a:srgbClr val="FFFFFF"/>
                  </a:outerShdw>
                </a:effectLst>
                <a:latin typeface="Arial" charset="0"/>
              </a:rPr>
              <a:t> </a:t>
            </a:r>
            <a:r>
              <a:rPr lang="en-US" sz="2400" b="1" i="1" dirty="0" err="1">
                <a:solidFill>
                  <a:srgbClr val="FF0000"/>
                </a:solidFill>
                <a:effectLst>
                  <a:outerShdw blurRad="38100" dist="38100" dir="2700000" algn="tl">
                    <a:srgbClr val="000000"/>
                  </a:outerShdw>
                </a:effectLst>
                <a:latin typeface="Arial" charset="0"/>
              </a:rPr>
              <a:t>sẽ</a:t>
            </a:r>
            <a:r>
              <a:rPr lang="en-US" sz="2400" b="1" i="1" dirty="0">
                <a:solidFill>
                  <a:srgbClr val="FF0000"/>
                </a:solidFill>
                <a:effectLst>
                  <a:outerShdw blurRad="38100" dist="38100" dir="2700000" algn="tl">
                    <a:srgbClr val="000000"/>
                  </a:outerShdw>
                </a:effectLst>
                <a:latin typeface="Arial" charset="0"/>
              </a:rPr>
              <a:t> </a:t>
            </a:r>
            <a:r>
              <a:rPr lang="en-US" sz="2400" b="1" i="1" dirty="0" err="1">
                <a:solidFill>
                  <a:srgbClr val="FF0000"/>
                </a:solidFill>
                <a:effectLst>
                  <a:outerShdw blurRad="38100" dist="38100" dir="2700000" algn="tl">
                    <a:srgbClr val="000000"/>
                  </a:outerShdw>
                </a:effectLst>
                <a:latin typeface="Arial" charset="0"/>
              </a:rPr>
              <a:t>có</a:t>
            </a:r>
            <a:r>
              <a:rPr lang="en-US" sz="2400" b="1" i="1" dirty="0">
                <a:solidFill>
                  <a:srgbClr val="FF0000"/>
                </a:solidFill>
                <a:effectLst>
                  <a:outerShdw blurRad="38100" dist="38100" dir="2700000" algn="tl">
                    <a:srgbClr val="000000"/>
                  </a:outerShdw>
                </a:effectLst>
                <a:latin typeface="Arial" charset="0"/>
              </a:rPr>
              <a:t> </a:t>
            </a:r>
            <a:r>
              <a:rPr lang="en-US" sz="2400" b="1" i="1" dirty="0" err="1">
                <a:solidFill>
                  <a:srgbClr val="FF0000"/>
                </a:solidFill>
                <a:effectLst>
                  <a:outerShdw blurRad="38100" dist="38100" dir="2700000" algn="tl">
                    <a:srgbClr val="000000"/>
                  </a:outerShdw>
                </a:effectLst>
                <a:latin typeface="Arial" charset="0"/>
              </a:rPr>
              <a:t>thưởng</a:t>
            </a:r>
            <a:r>
              <a:rPr lang="en-US" sz="2400" b="1" i="1" dirty="0">
                <a:solidFill>
                  <a:srgbClr val="FF0000"/>
                </a:solidFill>
                <a:effectLst>
                  <a:outerShdw blurRad="38100" dist="38100" dir="2700000" algn="tl">
                    <a:srgbClr val="000000"/>
                  </a:outerShdw>
                </a:effectLst>
                <a:latin typeface="Arial" charset="0"/>
              </a:rPr>
              <a: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4"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3000"/>
                                        <p:tgtEl>
                                          <p:spTgt spid="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nodeType="clickEffect">
                                  <p:stCondLst>
                                    <p:cond delay="0"/>
                                  </p:stCondLst>
                                  <p:childTnLst>
                                    <p:set>
                                      <p:cBhvr>
                                        <p:cTn id="11" dur="1" fill="hold">
                                          <p:stCondLst>
                                            <p:cond delay="0"/>
                                          </p:stCondLst>
                                        </p:cTn>
                                        <p:tgtEl>
                                          <p:spTgt spid="228384"/>
                                        </p:tgtEl>
                                        <p:attrNameLst>
                                          <p:attrName>style.visibility</p:attrName>
                                        </p:attrNameLst>
                                      </p:cBhvr>
                                      <p:to>
                                        <p:strVal val="visible"/>
                                      </p:to>
                                    </p:set>
                                    <p:animEffect transition="in" filter="blinds(horizontal)">
                                      <p:cBhvr>
                                        <p:cTn id="12" dur="500"/>
                                        <p:tgtEl>
                                          <p:spTgt spid="228384"/>
                                        </p:tgtEl>
                                      </p:cBhvr>
                                    </p:animEffect>
                                  </p:childTnLst>
                                </p:cTn>
                              </p:par>
                              <p:par>
                                <p:cTn id="13" presetID="1" presetClass="entr" presetSubtype="0" fill="hold" grpId="0" nodeType="withEffect">
                                  <p:stCondLst>
                                    <p:cond delay="0"/>
                                  </p:stCondLst>
                                  <p:childTnLst>
                                    <p:set>
                                      <p:cBhvr>
                                        <p:cTn id="14" dur="1" fill="hold">
                                          <p:stCondLst>
                                            <p:cond delay="0"/>
                                          </p:stCondLst>
                                        </p:cTn>
                                        <p:tgtEl>
                                          <p:spTgt spid="22838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8385" grpId="0" animBg="1"/>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Title 1"/>
          <p:cNvSpPr>
            <a:spLocks noGrp="1"/>
          </p:cNvSpPr>
          <p:nvPr>
            <p:ph type="title"/>
          </p:nvPr>
        </p:nvSpPr>
        <p:spPr/>
        <p:txBody>
          <a:bodyPr/>
          <a:lstStyle/>
          <a:p>
            <a:r>
              <a:rPr lang="en-US" altLang="en-US" smtClean="0"/>
              <a:t>Phương pháp đặt câu hỏi</a:t>
            </a:r>
          </a:p>
        </p:txBody>
      </p:sp>
      <p:sp>
        <p:nvSpPr>
          <p:cNvPr id="56323" name="Content Placeholder 2"/>
          <p:cNvSpPr>
            <a:spLocks noGrp="1"/>
          </p:cNvSpPr>
          <p:nvPr>
            <p:ph idx="1"/>
          </p:nvPr>
        </p:nvSpPr>
        <p:spPr/>
        <p:txBody>
          <a:bodyPr/>
          <a:lstStyle/>
          <a:p>
            <a:r>
              <a:rPr lang="en-US" altLang="en-US" smtClean="0"/>
              <a:t>Vấn đề: Vai trò của con người trong việc bảo vệ môi trường</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lang="en-US" altLang="en-US" b="1" smtClean="0"/>
              <a:t>Nội dung bài học</a:t>
            </a:r>
          </a:p>
        </p:txBody>
      </p:sp>
      <p:graphicFrame>
        <p:nvGraphicFramePr>
          <p:cNvPr id="2" name="Diagram 1"/>
          <p:cNvGraphicFramePr/>
          <p:nvPr/>
        </p:nvGraphicFramePr>
        <p:xfrm>
          <a:off x="1524000" y="1397000"/>
          <a:ext cx="6096000"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7" name="Rectangle 3"/>
          <p:cNvSpPr>
            <a:spLocks noGrp="1" noChangeArrowheads="1"/>
          </p:cNvSpPr>
          <p:nvPr>
            <p:ph type="body" idx="1"/>
          </p:nvPr>
        </p:nvSpPr>
        <p:spPr>
          <a:xfrm>
            <a:off x="228600" y="1981200"/>
            <a:ext cx="8763000" cy="1143000"/>
          </a:xfrm>
        </p:spPr>
        <p:txBody>
          <a:bodyPr/>
          <a:lstStyle/>
          <a:p>
            <a:pPr marL="0" indent="0" algn="just" eaLnBrk="1" hangingPunct="1">
              <a:lnSpc>
                <a:spcPct val="90000"/>
              </a:lnSpc>
              <a:buFont typeface="Wingdings" panose="05000000000000000000" pitchFamily="2" charset="2"/>
              <a:buNone/>
              <a:defRPr/>
            </a:pPr>
            <a:r>
              <a:rPr lang="en-US" b="1" dirty="0" err="1" smtClean="0">
                <a:solidFill>
                  <a:srgbClr val="0000CC"/>
                </a:solidFill>
                <a:effectLst>
                  <a:outerShdw blurRad="38100" dist="38100" dir="2700000" algn="tl">
                    <a:srgbClr val="C0C0C0"/>
                  </a:outerShdw>
                </a:effectLst>
                <a:latin typeface="Arial" charset="0"/>
              </a:rPr>
              <a:t>Biết</a:t>
            </a:r>
            <a:r>
              <a:rPr lang="en-US" b="1" dirty="0" smtClean="0">
                <a:solidFill>
                  <a:srgbClr val="0000CC"/>
                </a:solidFill>
                <a:effectLst>
                  <a:outerShdw blurRad="38100" dist="38100" dir="2700000" algn="tl">
                    <a:srgbClr val="C0C0C0"/>
                  </a:outerShdw>
                </a:effectLst>
                <a:latin typeface="Arial" charset="0"/>
              </a:rPr>
              <a:t> </a:t>
            </a:r>
            <a:r>
              <a:rPr lang="en-US" sz="2800" b="1" dirty="0" smtClean="0">
                <a:solidFill>
                  <a:srgbClr val="008000"/>
                </a:solidFill>
                <a:effectLst>
                  <a:outerShdw blurRad="38100" dist="38100" dir="2700000" algn="tl">
                    <a:srgbClr val="C0C0C0"/>
                  </a:outerShdw>
                </a:effectLst>
                <a:latin typeface="Arial" charset="0"/>
              </a:rPr>
              <a:t>– </a:t>
            </a:r>
            <a:r>
              <a:rPr lang="en-US" sz="2800" b="1" dirty="0" err="1" smtClean="0">
                <a:solidFill>
                  <a:srgbClr val="008000"/>
                </a:solidFill>
                <a:effectLst>
                  <a:outerShdw blurRad="38100" dist="38100" dir="2700000" algn="tl">
                    <a:srgbClr val="C0C0C0"/>
                  </a:outerShdw>
                </a:effectLst>
                <a:latin typeface="Arial" charset="0"/>
              </a:rPr>
              <a:t>nhằm</a:t>
            </a:r>
            <a:r>
              <a:rPr lang="en-US" sz="2800" b="1" dirty="0" smtClean="0">
                <a:solidFill>
                  <a:srgbClr val="008000"/>
                </a:solidFill>
                <a:effectLst>
                  <a:outerShdw blurRad="38100" dist="38100" dir="2700000" algn="tl">
                    <a:srgbClr val="C0C0C0"/>
                  </a:outerShdw>
                </a:effectLst>
                <a:latin typeface="Arial" charset="0"/>
              </a:rPr>
              <a:t> </a:t>
            </a:r>
            <a:r>
              <a:rPr lang="en-US" sz="2800" b="1" dirty="0" err="1" smtClean="0">
                <a:solidFill>
                  <a:srgbClr val="008000"/>
                </a:solidFill>
                <a:effectLst>
                  <a:outerShdw blurRad="38100" dist="38100" dir="2700000" algn="tl">
                    <a:srgbClr val="C0C0C0"/>
                  </a:outerShdw>
                </a:effectLst>
                <a:latin typeface="Arial" charset="0"/>
              </a:rPr>
              <a:t>tìm</a:t>
            </a:r>
            <a:r>
              <a:rPr lang="en-US" sz="2800" b="1" dirty="0" smtClean="0">
                <a:solidFill>
                  <a:srgbClr val="008000"/>
                </a:solidFill>
                <a:effectLst>
                  <a:outerShdw blurRad="38100" dist="38100" dir="2700000" algn="tl">
                    <a:srgbClr val="C0C0C0"/>
                  </a:outerShdw>
                </a:effectLst>
                <a:latin typeface="Arial" charset="0"/>
              </a:rPr>
              <a:t> </a:t>
            </a:r>
            <a:r>
              <a:rPr lang="en-US" sz="2800" b="1" dirty="0" err="1" smtClean="0">
                <a:solidFill>
                  <a:srgbClr val="008000"/>
                </a:solidFill>
                <a:effectLst>
                  <a:outerShdw blurRad="38100" dist="38100" dir="2700000" algn="tl">
                    <a:srgbClr val="C0C0C0"/>
                  </a:outerShdw>
                </a:effectLst>
                <a:latin typeface="Arial" charset="0"/>
              </a:rPr>
              <a:t>kiếm</a:t>
            </a:r>
            <a:r>
              <a:rPr lang="en-US" sz="2800" b="1" dirty="0" smtClean="0">
                <a:solidFill>
                  <a:srgbClr val="008000"/>
                </a:solidFill>
                <a:effectLst>
                  <a:outerShdw blurRad="38100" dist="38100" dir="2700000" algn="tl">
                    <a:srgbClr val="C0C0C0"/>
                  </a:outerShdw>
                </a:effectLst>
                <a:latin typeface="Arial" charset="0"/>
              </a:rPr>
              <a:t>, </a:t>
            </a:r>
            <a:r>
              <a:rPr lang="en-US" sz="2800" b="1" dirty="0" err="1" smtClean="0">
                <a:solidFill>
                  <a:srgbClr val="008000"/>
                </a:solidFill>
                <a:effectLst>
                  <a:outerShdw blurRad="38100" dist="38100" dir="2700000" algn="tl">
                    <a:srgbClr val="C0C0C0"/>
                  </a:outerShdw>
                </a:effectLst>
                <a:latin typeface="Arial" charset="0"/>
              </a:rPr>
              <a:t>xác</a:t>
            </a:r>
            <a:r>
              <a:rPr lang="en-US" sz="2800" b="1" dirty="0" smtClean="0">
                <a:solidFill>
                  <a:srgbClr val="008000"/>
                </a:solidFill>
                <a:effectLst>
                  <a:outerShdw blurRad="38100" dist="38100" dir="2700000" algn="tl">
                    <a:srgbClr val="C0C0C0"/>
                  </a:outerShdw>
                </a:effectLst>
                <a:latin typeface="Arial" charset="0"/>
              </a:rPr>
              <a:t> </a:t>
            </a:r>
            <a:r>
              <a:rPr lang="en-US" sz="2800" b="1" dirty="0" err="1" smtClean="0">
                <a:solidFill>
                  <a:srgbClr val="008000"/>
                </a:solidFill>
                <a:effectLst>
                  <a:outerShdw blurRad="38100" dist="38100" dir="2700000" algn="tl">
                    <a:srgbClr val="C0C0C0"/>
                  </a:outerShdw>
                </a:effectLst>
                <a:latin typeface="Arial" charset="0"/>
              </a:rPr>
              <a:t>định</a:t>
            </a:r>
            <a:r>
              <a:rPr lang="en-US" sz="2800" b="1" dirty="0" smtClean="0">
                <a:solidFill>
                  <a:srgbClr val="008000"/>
                </a:solidFill>
                <a:effectLst>
                  <a:outerShdw blurRad="38100" dist="38100" dir="2700000" algn="tl">
                    <a:srgbClr val="C0C0C0"/>
                  </a:outerShdw>
                </a:effectLst>
                <a:latin typeface="Arial" charset="0"/>
              </a:rPr>
              <a:t> </a:t>
            </a:r>
            <a:r>
              <a:rPr lang="en-US" sz="2800" b="1" dirty="0" err="1" smtClean="0">
                <a:solidFill>
                  <a:srgbClr val="008000"/>
                </a:solidFill>
                <a:effectLst>
                  <a:outerShdw blurRad="38100" dist="38100" dir="2700000" algn="tl">
                    <a:srgbClr val="C0C0C0"/>
                  </a:outerShdw>
                </a:effectLst>
                <a:latin typeface="Arial" charset="0"/>
              </a:rPr>
              <a:t>thông</a:t>
            </a:r>
            <a:r>
              <a:rPr lang="en-US" sz="2800" b="1" dirty="0" smtClean="0">
                <a:solidFill>
                  <a:srgbClr val="008000"/>
                </a:solidFill>
                <a:effectLst>
                  <a:outerShdw blurRad="38100" dist="38100" dir="2700000" algn="tl">
                    <a:srgbClr val="C0C0C0"/>
                  </a:outerShdw>
                </a:effectLst>
                <a:latin typeface="Arial" charset="0"/>
              </a:rPr>
              <a:t> tin </a:t>
            </a:r>
            <a:r>
              <a:rPr lang="en-US" sz="2800" b="1" dirty="0" err="1" smtClean="0">
                <a:solidFill>
                  <a:srgbClr val="008000"/>
                </a:solidFill>
                <a:effectLst>
                  <a:outerShdw blurRad="38100" dist="38100" dir="2700000" algn="tl">
                    <a:srgbClr val="C0C0C0"/>
                  </a:outerShdw>
                </a:effectLst>
                <a:latin typeface="Arial" charset="0"/>
              </a:rPr>
              <a:t>về</a:t>
            </a:r>
            <a:r>
              <a:rPr lang="en-US" sz="2800" b="1" dirty="0" smtClean="0">
                <a:solidFill>
                  <a:srgbClr val="008000"/>
                </a:solidFill>
                <a:effectLst>
                  <a:outerShdw blurRad="38100" dist="38100" dir="2700000" algn="tl">
                    <a:srgbClr val="C0C0C0"/>
                  </a:outerShdw>
                </a:effectLst>
                <a:latin typeface="Arial" charset="0"/>
              </a:rPr>
              <a:t> </a:t>
            </a:r>
            <a:r>
              <a:rPr lang="en-US" sz="2800" b="1" dirty="0" err="1" smtClean="0">
                <a:solidFill>
                  <a:srgbClr val="008000"/>
                </a:solidFill>
                <a:effectLst>
                  <a:outerShdw blurRad="38100" dist="38100" dir="2700000" algn="tl">
                    <a:srgbClr val="C0C0C0"/>
                  </a:outerShdw>
                </a:effectLst>
                <a:latin typeface="Arial" charset="0"/>
              </a:rPr>
              <a:t>sự</a:t>
            </a:r>
            <a:r>
              <a:rPr lang="en-US" sz="2800" b="1" dirty="0" smtClean="0">
                <a:solidFill>
                  <a:srgbClr val="008000"/>
                </a:solidFill>
                <a:effectLst>
                  <a:outerShdw blurRad="38100" dist="38100" dir="2700000" algn="tl">
                    <a:srgbClr val="C0C0C0"/>
                  </a:outerShdw>
                </a:effectLst>
                <a:latin typeface="Arial" charset="0"/>
              </a:rPr>
              <a:t> </a:t>
            </a:r>
            <a:r>
              <a:rPr lang="en-US" sz="2800" b="1" dirty="0" err="1" smtClean="0">
                <a:solidFill>
                  <a:srgbClr val="008000"/>
                </a:solidFill>
                <a:effectLst>
                  <a:outerShdw blurRad="38100" dist="38100" dir="2700000" algn="tl">
                    <a:srgbClr val="C0C0C0"/>
                  </a:outerShdw>
                </a:effectLst>
                <a:latin typeface="Arial" charset="0"/>
              </a:rPr>
              <a:t>vật</a:t>
            </a:r>
            <a:r>
              <a:rPr lang="en-US" sz="2800" b="1" dirty="0" smtClean="0">
                <a:solidFill>
                  <a:srgbClr val="008000"/>
                </a:solidFill>
                <a:effectLst>
                  <a:outerShdw blurRad="38100" dist="38100" dir="2700000" algn="tl">
                    <a:srgbClr val="C0C0C0"/>
                  </a:outerShdw>
                </a:effectLst>
                <a:latin typeface="Arial" charset="0"/>
              </a:rPr>
              <a:t>, </a:t>
            </a:r>
            <a:r>
              <a:rPr lang="en-US" sz="2800" b="1" dirty="0" err="1" smtClean="0">
                <a:solidFill>
                  <a:srgbClr val="008000"/>
                </a:solidFill>
                <a:effectLst>
                  <a:outerShdw blurRad="38100" dist="38100" dir="2700000" algn="tl">
                    <a:srgbClr val="C0C0C0"/>
                  </a:outerShdw>
                </a:effectLst>
                <a:latin typeface="Arial" charset="0"/>
              </a:rPr>
              <a:t>sự</a:t>
            </a:r>
            <a:r>
              <a:rPr lang="en-US" sz="2800" b="1" dirty="0" smtClean="0">
                <a:solidFill>
                  <a:srgbClr val="008000"/>
                </a:solidFill>
                <a:effectLst>
                  <a:outerShdw blurRad="38100" dist="38100" dir="2700000" algn="tl">
                    <a:srgbClr val="C0C0C0"/>
                  </a:outerShdw>
                </a:effectLst>
                <a:latin typeface="Arial" charset="0"/>
              </a:rPr>
              <a:t> </a:t>
            </a:r>
            <a:r>
              <a:rPr lang="en-US" sz="2800" b="1" dirty="0" err="1" smtClean="0">
                <a:solidFill>
                  <a:srgbClr val="008000"/>
                </a:solidFill>
                <a:effectLst>
                  <a:outerShdw blurRad="38100" dist="38100" dir="2700000" algn="tl">
                    <a:srgbClr val="C0C0C0"/>
                  </a:outerShdw>
                </a:effectLst>
                <a:latin typeface="Arial" charset="0"/>
              </a:rPr>
              <a:t>kiện</a:t>
            </a:r>
            <a:r>
              <a:rPr lang="en-US" sz="2800" b="1" dirty="0" smtClean="0">
                <a:solidFill>
                  <a:srgbClr val="008000"/>
                </a:solidFill>
                <a:effectLst>
                  <a:outerShdw blurRad="38100" dist="38100" dir="2700000" algn="tl">
                    <a:srgbClr val="C0C0C0"/>
                  </a:outerShdw>
                </a:effectLst>
                <a:latin typeface="Arial" charset="0"/>
              </a:rPr>
              <a:t> hay </a:t>
            </a:r>
            <a:r>
              <a:rPr lang="en-US" sz="2800" b="1" dirty="0" err="1" smtClean="0">
                <a:solidFill>
                  <a:srgbClr val="008000"/>
                </a:solidFill>
                <a:effectLst>
                  <a:outerShdw blurRad="38100" dist="38100" dir="2700000" algn="tl">
                    <a:srgbClr val="C0C0C0"/>
                  </a:outerShdw>
                </a:effectLst>
                <a:latin typeface="Arial" charset="0"/>
              </a:rPr>
              <a:t>tình</a:t>
            </a:r>
            <a:r>
              <a:rPr lang="en-US" sz="2800" b="1" dirty="0" smtClean="0">
                <a:solidFill>
                  <a:srgbClr val="008000"/>
                </a:solidFill>
                <a:effectLst>
                  <a:outerShdw blurRad="38100" dist="38100" dir="2700000" algn="tl">
                    <a:srgbClr val="C0C0C0"/>
                  </a:outerShdw>
                </a:effectLst>
                <a:latin typeface="Arial" charset="0"/>
              </a:rPr>
              <a:t> </a:t>
            </a:r>
            <a:r>
              <a:rPr lang="en-US" sz="2800" b="1" dirty="0" err="1" smtClean="0">
                <a:solidFill>
                  <a:srgbClr val="008000"/>
                </a:solidFill>
                <a:effectLst>
                  <a:outerShdw blurRad="38100" dist="38100" dir="2700000" algn="tl">
                    <a:srgbClr val="C0C0C0"/>
                  </a:outerShdw>
                </a:effectLst>
                <a:latin typeface="Arial" charset="0"/>
              </a:rPr>
              <a:t>huống</a:t>
            </a:r>
            <a:r>
              <a:rPr lang="en-US" sz="2800" b="1" dirty="0" smtClean="0">
                <a:solidFill>
                  <a:srgbClr val="008000"/>
                </a:solidFill>
                <a:effectLst>
                  <a:outerShdw blurRad="38100" dist="38100" dir="2700000" algn="tl">
                    <a:srgbClr val="C0C0C0"/>
                  </a:outerShdw>
                </a:effectLst>
                <a:latin typeface="Arial" charset="0"/>
              </a:rPr>
              <a:t>: </a:t>
            </a:r>
            <a:r>
              <a:rPr lang="en-US" sz="2800" b="1" i="1" dirty="0" err="1" smtClean="0">
                <a:solidFill>
                  <a:srgbClr val="008000"/>
                </a:solidFill>
                <a:effectLst>
                  <a:outerShdw blurRad="38100" dist="38100" dir="2700000" algn="tl">
                    <a:srgbClr val="C0C0C0"/>
                  </a:outerShdw>
                </a:effectLst>
                <a:latin typeface="Arial" charset="0"/>
              </a:rPr>
              <a:t>phương</a:t>
            </a:r>
            <a:r>
              <a:rPr lang="en-US" sz="2800" b="1" i="1" dirty="0" smtClean="0">
                <a:solidFill>
                  <a:srgbClr val="008000"/>
                </a:solidFill>
                <a:effectLst>
                  <a:outerShdw blurRad="38100" dist="38100" dir="2700000" algn="tl">
                    <a:srgbClr val="C0C0C0"/>
                  </a:outerShdw>
                </a:effectLst>
                <a:latin typeface="Arial" charset="0"/>
              </a:rPr>
              <a:t> </a:t>
            </a:r>
            <a:r>
              <a:rPr lang="en-US" sz="2800" b="1" i="1" dirty="0" err="1" smtClean="0">
                <a:solidFill>
                  <a:srgbClr val="008000"/>
                </a:solidFill>
                <a:effectLst>
                  <a:outerShdw blurRad="38100" dist="38100" dir="2700000" algn="tl">
                    <a:srgbClr val="C0C0C0"/>
                  </a:outerShdw>
                </a:effectLst>
                <a:latin typeface="Arial" charset="0"/>
              </a:rPr>
              <a:t>pháp</a:t>
            </a:r>
            <a:r>
              <a:rPr lang="en-US" sz="2800" b="1" i="1" dirty="0" smtClean="0">
                <a:solidFill>
                  <a:srgbClr val="008000"/>
                </a:solidFill>
                <a:effectLst>
                  <a:outerShdw blurRad="38100" dist="38100" dir="2700000" algn="tl">
                    <a:srgbClr val="C0C0C0"/>
                  </a:outerShdw>
                </a:effectLst>
                <a:latin typeface="Arial" charset="0"/>
              </a:rPr>
              <a:t> </a:t>
            </a:r>
            <a:r>
              <a:rPr lang="en-US" sz="2800" b="1" i="1" u="sng" dirty="0" smtClean="0">
                <a:solidFill>
                  <a:srgbClr val="FF0000"/>
                </a:solidFill>
                <a:effectLst>
                  <a:outerShdw blurRad="38100" dist="38100" dir="2700000" algn="tl">
                    <a:srgbClr val="C0C0C0"/>
                  </a:outerShdw>
                </a:effectLst>
                <a:latin typeface="Arial" charset="0"/>
              </a:rPr>
              <a:t>5W 1H.</a:t>
            </a:r>
          </a:p>
        </p:txBody>
      </p:sp>
      <p:sp>
        <p:nvSpPr>
          <p:cNvPr id="36868" name="Rectangle 4"/>
          <p:cNvSpPr>
            <a:spLocks noChangeArrowheads="1"/>
          </p:cNvSpPr>
          <p:nvPr/>
        </p:nvSpPr>
        <p:spPr bwMode="auto">
          <a:xfrm>
            <a:off x="533400" y="838200"/>
            <a:ext cx="8229600" cy="609600"/>
          </a:xfrm>
          <a:prstGeom prst="rect">
            <a:avLst/>
          </a:prstGeom>
          <a:noFill/>
          <a:ln w="9525">
            <a:noFill/>
            <a:miter lim="800000"/>
            <a:headEnd/>
            <a:tailEnd/>
          </a:ln>
          <a:effectLst/>
        </p:spPr>
        <p:txBody>
          <a:bodyPr anchor="b"/>
          <a:lstStyle/>
          <a:p>
            <a:pPr eaLnBrk="1" hangingPunct="1">
              <a:defRPr/>
            </a:pPr>
            <a:r>
              <a:rPr lang="en-US" sz="3200" b="1" dirty="0" err="1">
                <a:solidFill>
                  <a:srgbClr val="FF0000"/>
                </a:solidFill>
                <a:effectLst>
                  <a:outerShdw blurRad="38100" dist="38100" dir="2700000" algn="tl">
                    <a:srgbClr val="C0C0C0"/>
                  </a:outerShdw>
                </a:effectLst>
                <a:latin typeface="Arial" charset="0"/>
              </a:rPr>
              <a:t>Phương</a:t>
            </a:r>
            <a:r>
              <a:rPr lang="en-US" sz="3200" b="1" dirty="0">
                <a:solidFill>
                  <a:srgbClr val="FF0000"/>
                </a:solidFill>
                <a:effectLst>
                  <a:outerShdw blurRad="38100" dist="38100" dir="2700000" algn="tl">
                    <a:srgbClr val="C0C0C0"/>
                  </a:outerShdw>
                </a:effectLst>
                <a:latin typeface="Arial" charset="0"/>
              </a:rPr>
              <a:t> </a:t>
            </a:r>
            <a:r>
              <a:rPr lang="en-US" sz="3200" b="1" dirty="0" err="1">
                <a:solidFill>
                  <a:srgbClr val="FF0000"/>
                </a:solidFill>
                <a:effectLst>
                  <a:outerShdw blurRad="38100" dist="38100" dir="2700000" algn="tl">
                    <a:srgbClr val="C0C0C0"/>
                  </a:outerShdw>
                </a:effectLst>
                <a:latin typeface="Arial" charset="0"/>
              </a:rPr>
              <a:t>pháp</a:t>
            </a:r>
            <a:r>
              <a:rPr lang="en-US" sz="3200" b="1" dirty="0">
                <a:solidFill>
                  <a:srgbClr val="FF0000"/>
                </a:solidFill>
                <a:effectLst>
                  <a:outerShdw blurRad="38100" dist="38100" dir="2700000" algn="tl">
                    <a:srgbClr val="C0C0C0"/>
                  </a:outerShdw>
                </a:effectLst>
                <a:latin typeface="Arial" charset="0"/>
              </a:rPr>
              <a:t> </a:t>
            </a:r>
            <a:r>
              <a:rPr lang="en-US" sz="3200" b="1" dirty="0" err="1">
                <a:solidFill>
                  <a:srgbClr val="FF0000"/>
                </a:solidFill>
                <a:effectLst>
                  <a:outerShdw blurRad="38100" dist="38100" dir="2700000" algn="tl">
                    <a:srgbClr val="C0C0C0"/>
                  </a:outerShdw>
                </a:effectLst>
                <a:latin typeface="Arial" charset="0"/>
              </a:rPr>
              <a:t>đặt</a:t>
            </a:r>
            <a:r>
              <a:rPr lang="en-US" sz="3200" b="1" dirty="0">
                <a:solidFill>
                  <a:srgbClr val="FF0000"/>
                </a:solidFill>
                <a:effectLst>
                  <a:outerShdw blurRad="38100" dist="38100" dir="2700000" algn="tl">
                    <a:srgbClr val="C0C0C0"/>
                  </a:outerShdw>
                </a:effectLst>
                <a:latin typeface="Arial" charset="0"/>
              </a:rPr>
              <a:t> </a:t>
            </a:r>
            <a:r>
              <a:rPr lang="en-US" sz="3200" b="1" dirty="0" err="1">
                <a:solidFill>
                  <a:srgbClr val="FF0000"/>
                </a:solidFill>
                <a:effectLst>
                  <a:outerShdw blurRad="38100" dist="38100" dir="2700000" algn="tl">
                    <a:srgbClr val="C0C0C0"/>
                  </a:outerShdw>
                </a:effectLst>
                <a:latin typeface="Arial" charset="0"/>
              </a:rPr>
              <a:t>câu</a:t>
            </a:r>
            <a:r>
              <a:rPr lang="en-US" sz="3200" b="1" dirty="0">
                <a:solidFill>
                  <a:srgbClr val="FF0000"/>
                </a:solidFill>
                <a:effectLst>
                  <a:outerShdw blurRad="38100" dist="38100" dir="2700000" algn="tl">
                    <a:srgbClr val="C0C0C0"/>
                  </a:outerShdw>
                </a:effectLst>
                <a:latin typeface="Arial" charset="0"/>
              </a:rPr>
              <a:t> </a:t>
            </a:r>
            <a:r>
              <a:rPr lang="en-US" sz="3200" b="1" dirty="0" err="1">
                <a:solidFill>
                  <a:srgbClr val="FF0000"/>
                </a:solidFill>
                <a:effectLst>
                  <a:outerShdw blurRad="38100" dist="38100" dir="2700000" algn="tl">
                    <a:srgbClr val="C0C0C0"/>
                  </a:outerShdw>
                </a:effectLst>
                <a:latin typeface="Arial" charset="0"/>
              </a:rPr>
              <a:t>hỏi</a:t>
            </a:r>
            <a:endParaRPr lang="en-US" sz="3200" b="1" dirty="0">
              <a:solidFill>
                <a:srgbClr val="FF0000"/>
              </a:solidFill>
              <a:effectLst>
                <a:outerShdw blurRad="38100" dist="38100" dir="2700000" algn="tl">
                  <a:srgbClr val="C0C0C0"/>
                </a:outerShdw>
              </a:effectLst>
              <a:latin typeface="Arial" charset="0"/>
            </a:endParaRPr>
          </a:p>
        </p:txBody>
      </p:sp>
      <p:sp>
        <p:nvSpPr>
          <p:cNvPr id="36869" name="Rectangle 5"/>
          <p:cNvSpPr>
            <a:spLocks noChangeArrowheads="1"/>
          </p:cNvSpPr>
          <p:nvPr/>
        </p:nvSpPr>
        <p:spPr bwMode="auto">
          <a:xfrm>
            <a:off x="1990725" y="3429000"/>
            <a:ext cx="4562475" cy="2654300"/>
          </a:xfrm>
          <a:prstGeom prst="rect">
            <a:avLst/>
          </a:prstGeom>
          <a:noFill/>
          <a:ln w="9525">
            <a:noFill/>
            <a:miter lim="800000"/>
            <a:headEnd/>
            <a:tailEnd/>
          </a:ln>
          <a:effectLst/>
        </p:spPr>
        <p:txBody>
          <a:bodyPr>
            <a:spAutoFit/>
          </a:bodyPr>
          <a:lstStyle/>
          <a:p>
            <a:pPr>
              <a:buFontTx/>
              <a:buChar char="•"/>
              <a:defRPr/>
            </a:pPr>
            <a:r>
              <a:rPr lang="en-US" sz="2800" b="1">
                <a:effectLst>
                  <a:outerShdw blurRad="38100" dist="38100" dir="2700000" algn="tl">
                    <a:srgbClr val="C0C0C0"/>
                  </a:outerShdw>
                </a:effectLst>
                <a:latin typeface="Arial" charset="0"/>
              </a:rPr>
              <a:t> </a:t>
            </a:r>
            <a:r>
              <a:rPr lang="en-US" sz="2800" b="1">
                <a:solidFill>
                  <a:srgbClr val="FF0000"/>
                </a:solidFill>
                <a:effectLst>
                  <a:outerShdw blurRad="38100" dist="38100" dir="2700000" algn="tl">
                    <a:srgbClr val="C0C0C0"/>
                  </a:outerShdw>
                </a:effectLst>
                <a:latin typeface="Arial" charset="0"/>
              </a:rPr>
              <a:t>W</a:t>
            </a:r>
            <a:r>
              <a:rPr lang="en-US" sz="2800" b="1">
                <a:solidFill>
                  <a:srgbClr val="0000CC"/>
                </a:solidFill>
                <a:effectLst>
                  <a:outerShdw blurRad="38100" dist="38100" dir="2700000" algn="tl">
                    <a:srgbClr val="C0C0C0"/>
                  </a:outerShdw>
                </a:effectLst>
                <a:latin typeface="Arial" charset="0"/>
              </a:rPr>
              <a:t>hat….? </a:t>
            </a:r>
            <a:r>
              <a:rPr lang="en-US" sz="2800" b="1" i="1">
                <a:solidFill>
                  <a:srgbClr val="0000CC"/>
                </a:solidFill>
                <a:effectLst>
                  <a:outerShdw blurRad="38100" dist="38100" dir="2700000" algn="tl">
                    <a:srgbClr val="C0C0C0"/>
                  </a:outerShdw>
                </a:effectLst>
                <a:latin typeface="Arial" charset="0"/>
              </a:rPr>
              <a:t>(Cái gì)</a:t>
            </a:r>
          </a:p>
          <a:p>
            <a:pPr>
              <a:buFontTx/>
              <a:buChar char="•"/>
              <a:defRPr/>
            </a:pPr>
            <a:r>
              <a:rPr lang="en-US" sz="2800" b="1">
                <a:solidFill>
                  <a:srgbClr val="0000CC"/>
                </a:solidFill>
                <a:effectLst>
                  <a:outerShdw blurRad="38100" dist="38100" dir="2700000" algn="tl">
                    <a:srgbClr val="C0C0C0"/>
                  </a:outerShdw>
                </a:effectLst>
                <a:latin typeface="Arial" charset="0"/>
              </a:rPr>
              <a:t> </a:t>
            </a:r>
            <a:r>
              <a:rPr lang="en-US" sz="2800" b="1">
                <a:solidFill>
                  <a:srgbClr val="FF0000"/>
                </a:solidFill>
                <a:effectLst>
                  <a:outerShdw blurRad="38100" dist="38100" dir="2700000" algn="tl">
                    <a:srgbClr val="C0C0C0"/>
                  </a:outerShdw>
                </a:effectLst>
                <a:latin typeface="Arial" charset="0"/>
              </a:rPr>
              <a:t>W</a:t>
            </a:r>
            <a:r>
              <a:rPr lang="en-US" sz="2800" b="1">
                <a:solidFill>
                  <a:srgbClr val="0000CC"/>
                </a:solidFill>
                <a:effectLst>
                  <a:outerShdw blurRad="38100" dist="38100" dir="2700000" algn="tl">
                    <a:srgbClr val="C0C0C0"/>
                  </a:outerShdw>
                </a:effectLst>
                <a:latin typeface="Arial" charset="0"/>
              </a:rPr>
              <a:t>ho…..? </a:t>
            </a:r>
            <a:r>
              <a:rPr lang="en-US" sz="2800" b="1" i="1">
                <a:solidFill>
                  <a:srgbClr val="0000CC"/>
                </a:solidFill>
                <a:effectLst>
                  <a:outerShdw blurRad="38100" dist="38100" dir="2700000" algn="tl">
                    <a:srgbClr val="C0C0C0"/>
                  </a:outerShdw>
                </a:effectLst>
                <a:latin typeface="Arial" charset="0"/>
              </a:rPr>
              <a:t>(Ai)</a:t>
            </a:r>
          </a:p>
          <a:p>
            <a:pPr>
              <a:buFontTx/>
              <a:buChar char="•"/>
              <a:defRPr/>
            </a:pPr>
            <a:r>
              <a:rPr lang="en-US" sz="2800" b="1">
                <a:solidFill>
                  <a:srgbClr val="0000CC"/>
                </a:solidFill>
                <a:effectLst>
                  <a:outerShdw blurRad="38100" dist="38100" dir="2700000" algn="tl">
                    <a:srgbClr val="C0C0C0"/>
                  </a:outerShdw>
                </a:effectLst>
                <a:latin typeface="Arial" charset="0"/>
              </a:rPr>
              <a:t> </a:t>
            </a:r>
            <a:r>
              <a:rPr lang="en-US" sz="2800" b="1">
                <a:solidFill>
                  <a:srgbClr val="FF0000"/>
                </a:solidFill>
                <a:effectLst>
                  <a:outerShdw blurRad="38100" dist="38100" dir="2700000" algn="tl">
                    <a:srgbClr val="C0C0C0"/>
                  </a:outerShdw>
                </a:effectLst>
                <a:latin typeface="Arial" charset="0"/>
              </a:rPr>
              <a:t>W</a:t>
            </a:r>
            <a:r>
              <a:rPr lang="en-US" sz="2800" b="1">
                <a:solidFill>
                  <a:srgbClr val="0000CC"/>
                </a:solidFill>
                <a:effectLst>
                  <a:outerShdw blurRad="38100" dist="38100" dir="2700000" algn="tl">
                    <a:srgbClr val="C0C0C0"/>
                  </a:outerShdw>
                </a:effectLst>
                <a:latin typeface="Arial" charset="0"/>
              </a:rPr>
              <a:t>here..?	</a:t>
            </a:r>
            <a:r>
              <a:rPr lang="en-US" sz="2800" b="1" i="1">
                <a:solidFill>
                  <a:srgbClr val="0000CC"/>
                </a:solidFill>
                <a:effectLst>
                  <a:outerShdw blurRad="38100" dist="38100" dir="2700000" algn="tl">
                    <a:srgbClr val="C0C0C0"/>
                  </a:outerShdw>
                </a:effectLst>
                <a:latin typeface="Arial" charset="0"/>
              </a:rPr>
              <a:t>(Ở đâu)</a:t>
            </a:r>
          </a:p>
          <a:p>
            <a:pPr>
              <a:buFontTx/>
              <a:buChar char="•"/>
              <a:defRPr/>
            </a:pPr>
            <a:r>
              <a:rPr lang="en-US" sz="2800" b="1">
                <a:solidFill>
                  <a:srgbClr val="0000CC"/>
                </a:solidFill>
                <a:effectLst>
                  <a:outerShdw blurRad="38100" dist="38100" dir="2700000" algn="tl">
                    <a:srgbClr val="C0C0C0"/>
                  </a:outerShdw>
                </a:effectLst>
                <a:latin typeface="Arial" charset="0"/>
              </a:rPr>
              <a:t> </a:t>
            </a:r>
            <a:r>
              <a:rPr lang="en-US" sz="2800" b="1">
                <a:solidFill>
                  <a:srgbClr val="FF0000"/>
                </a:solidFill>
                <a:effectLst>
                  <a:outerShdw blurRad="38100" dist="38100" dir="2700000" algn="tl">
                    <a:srgbClr val="C0C0C0"/>
                  </a:outerShdw>
                </a:effectLst>
                <a:latin typeface="Arial" charset="0"/>
              </a:rPr>
              <a:t>W</a:t>
            </a:r>
            <a:r>
              <a:rPr lang="en-US" sz="2800" b="1">
                <a:solidFill>
                  <a:srgbClr val="0000CC"/>
                </a:solidFill>
                <a:effectLst>
                  <a:outerShdw blurRad="38100" dist="38100" dir="2700000" algn="tl">
                    <a:srgbClr val="C0C0C0"/>
                  </a:outerShdw>
                </a:effectLst>
                <a:latin typeface="Arial" charset="0"/>
              </a:rPr>
              <a:t>hen…? </a:t>
            </a:r>
            <a:r>
              <a:rPr lang="en-US" sz="2800" b="1" i="1">
                <a:solidFill>
                  <a:srgbClr val="0000CC"/>
                </a:solidFill>
                <a:effectLst>
                  <a:outerShdw blurRad="38100" dist="38100" dir="2700000" algn="tl">
                    <a:srgbClr val="C0C0C0"/>
                  </a:outerShdw>
                </a:effectLst>
                <a:latin typeface="Arial" charset="0"/>
              </a:rPr>
              <a:t>(Khi nào)</a:t>
            </a:r>
          </a:p>
          <a:p>
            <a:pPr>
              <a:buFontTx/>
              <a:buChar char="•"/>
              <a:defRPr/>
            </a:pPr>
            <a:r>
              <a:rPr lang="en-US" sz="2800" b="1">
                <a:solidFill>
                  <a:srgbClr val="0000CC"/>
                </a:solidFill>
                <a:effectLst>
                  <a:outerShdw blurRad="38100" dist="38100" dir="2700000" algn="tl">
                    <a:srgbClr val="C0C0C0"/>
                  </a:outerShdw>
                </a:effectLst>
                <a:latin typeface="Arial" charset="0"/>
              </a:rPr>
              <a:t> </a:t>
            </a:r>
            <a:r>
              <a:rPr lang="en-US" sz="2800" b="1">
                <a:solidFill>
                  <a:srgbClr val="FF0000"/>
                </a:solidFill>
                <a:effectLst>
                  <a:outerShdw blurRad="38100" dist="38100" dir="2700000" algn="tl">
                    <a:srgbClr val="C0C0C0"/>
                  </a:outerShdw>
                </a:effectLst>
                <a:latin typeface="Arial" charset="0"/>
              </a:rPr>
              <a:t>W</a:t>
            </a:r>
            <a:r>
              <a:rPr lang="en-US" sz="2800" b="1">
                <a:solidFill>
                  <a:srgbClr val="0000CC"/>
                </a:solidFill>
                <a:effectLst>
                  <a:outerShdw blurRad="38100" dist="38100" dir="2700000" algn="tl">
                    <a:srgbClr val="C0C0C0"/>
                  </a:outerShdw>
                </a:effectLst>
                <a:latin typeface="Arial" charset="0"/>
              </a:rPr>
              <a:t>hy…..? </a:t>
            </a:r>
            <a:r>
              <a:rPr lang="en-US" sz="2800" b="1" i="1">
                <a:solidFill>
                  <a:srgbClr val="0000CC"/>
                </a:solidFill>
                <a:effectLst>
                  <a:outerShdw blurRad="38100" dist="38100" dir="2700000" algn="tl">
                    <a:srgbClr val="C0C0C0"/>
                  </a:outerShdw>
                </a:effectLst>
                <a:latin typeface="Arial" charset="0"/>
              </a:rPr>
              <a:t>(Tại sao)</a:t>
            </a:r>
          </a:p>
          <a:p>
            <a:pPr>
              <a:buFontTx/>
              <a:buChar char="•"/>
              <a:defRPr/>
            </a:pPr>
            <a:r>
              <a:rPr lang="en-US" sz="2800" b="1">
                <a:solidFill>
                  <a:srgbClr val="0000CC"/>
                </a:solidFill>
                <a:effectLst>
                  <a:outerShdw blurRad="38100" dist="38100" dir="2700000" algn="tl">
                    <a:srgbClr val="C0C0C0"/>
                  </a:outerShdw>
                </a:effectLst>
                <a:latin typeface="Arial" charset="0"/>
              </a:rPr>
              <a:t> </a:t>
            </a:r>
            <a:r>
              <a:rPr lang="en-US" sz="2800" b="1">
                <a:solidFill>
                  <a:srgbClr val="FF0000"/>
                </a:solidFill>
                <a:effectLst>
                  <a:outerShdw blurRad="38100" dist="38100" dir="2700000" algn="tl">
                    <a:srgbClr val="C0C0C0"/>
                  </a:outerShdw>
                </a:effectLst>
                <a:latin typeface="Arial" charset="0"/>
              </a:rPr>
              <a:t>H</a:t>
            </a:r>
            <a:r>
              <a:rPr lang="en-US" sz="2800" b="1">
                <a:solidFill>
                  <a:srgbClr val="0000CC"/>
                </a:solidFill>
                <a:effectLst>
                  <a:outerShdw blurRad="38100" dist="38100" dir="2700000" algn="tl">
                    <a:srgbClr val="C0C0C0"/>
                  </a:outerShdw>
                </a:effectLst>
                <a:latin typeface="Arial" charset="0"/>
              </a:rPr>
              <a:t>ow…..? </a:t>
            </a:r>
            <a:r>
              <a:rPr lang="en-US" sz="2800" b="1" i="1">
                <a:solidFill>
                  <a:srgbClr val="0000CC"/>
                </a:solidFill>
                <a:effectLst>
                  <a:outerShdw blurRad="38100" dist="38100" dir="2700000" algn="tl">
                    <a:srgbClr val="C0C0C0"/>
                  </a:outerShdw>
                </a:effectLst>
                <a:latin typeface="Arial" charset="0"/>
              </a:rPr>
              <a:t>(Như thế nào)</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6869"/>
                                        </p:tgtEl>
                                        <p:attrNameLst>
                                          <p:attrName>style.visibility</p:attrName>
                                        </p:attrNameLst>
                                      </p:cBhvr>
                                      <p:to>
                                        <p:strVal val="visible"/>
                                      </p:to>
                                    </p:set>
                                    <p:animEffect transition="in" filter="blinds(horizontal)">
                                      <p:cBhvr>
                                        <p:cTn id="7" dur="500"/>
                                        <p:tgtEl>
                                          <p:spTgt spid="3686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869" grpId="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Title 1"/>
          <p:cNvSpPr>
            <a:spLocks noGrp="1"/>
          </p:cNvSpPr>
          <p:nvPr>
            <p:ph type="title"/>
          </p:nvPr>
        </p:nvSpPr>
        <p:spPr/>
        <p:txBody>
          <a:bodyPr/>
          <a:lstStyle/>
          <a:p>
            <a:r>
              <a:rPr lang="en-US" altLang="en-US" smtClean="0"/>
              <a:t>Phương pháp đặt câu hỏi: Biết</a:t>
            </a:r>
          </a:p>
        </p:txBody>
      </p:sp>
      <p:sp>
        <p:nvSpPr>
          <p:cNvPr id="59395" name="Content Placeholder 2"/>
          <p:cNvSpPr>
            <a:spLocks noGrp="1"/>
          </p:cNvSpPr>
          <p:nvPr>
            <p:ph idx="1"/>
          </p:nvPr>
        </p:nvSpPr>
        <p:spPr/>
        <p:txBody>
          <a:bodyPr/>
          <a:lstStyle/>
          <a:p>
            <a:r>
              <a:rPr lang="en-US" altLang="en-US" sz="2800" smtClean="0"/>
              <a:t>Con người có những hoạt động gì ảnh hưởng đến môi trường? (What?)</a:t>
            </a:r>
          </a:p>
          <a:p>
            <a:r>
              <a:rPr lang="en-US" altLang="en-US" sz="2800" smtClean="0"/>
              <a:t>Ai là người tiêu thụ nhiều tài nguyên nhất? Ai là người chịu thiệt? (Who?)</a:t>
            </a:r>
          </a:p>
          <a:p>
            <a:r>
              <a:rPr lang="en-US" altLang="en-US" sz="2800" smtClean="0"/>
              <a:t>Nơi nào là nơi đang bị ô nhiễm? (Where?)</a:t>
            </a:r>
          </a:p>
          <a:p>
            <a:r>
              <a:rPr lang="en-US" altLang="en-US" sz="2800" smtClean="0"/>
              <a:t>Tại sao con người cần bảo vệ môi trường? Tại sao con người cần khai thác tài nguyên? (Why?)</a:t>
            </a:r>
          </a:p>
          <a:p>
            <a:r>
              <a:rPr lang="en-US" altLang="en-US" sz="2800" smtClean="0"/>
              <a:t>Con người tàn phá môi trường qua những kênh nào? (How?)</a:t>
            </a: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1" name="Rectangle 3"/>
          <p:cNvSpPr>
            <a:spLocks noGrp="1" noChangeArrowheads="1"/>
          </p:cNvSpPr>
          <p:nvPr>
            <p:ph type="body" idx="1"/>
          </p:nvPr>
        </p:nvSpPr>
        <p:spPr>
          <a:xfrm>
            <a:off x="304800" y="2098675"/>
            <a:ext cx="8534400" cy="4302125"/>
          </a:xfrm>
        </p:spPr>
        <p:txBody>
          <a:bodyPr/>
          <a:lstStyle/>
          <a:p>
            <a:pPr marL="0" indent="0" algn="just" eaLnBrk="1" hangingPunct="1">
              <a:buFont typeface="Wingdings" panose="05000000000000000000" pitchFamily="2" charset="2"/>
              <a:buNone/>
              <a:defRPr/>
            </a:pPr>
            <a:r>
              <a:rPr lang="en-US" b="1" smtClean="0">
                <a:solidFill>
                  <a:srgbClr val="0000CC"/>
                </a:solidFill>
                <a:effectLst>
                  <a:outerShdw blurRad="38100" dist="38100" dir="2700000" algn="tl">
                    <a:srgbClr val="C0C0C0"/>
                  </a:outerShdw>
                </a:effectLst>
                <a:latin typeface="Arial" charset="0"/>
              </a:rPr>
              <a:t>Hiểu</a:t>
            </a:r>
            <a:r>
              <a:rPr lang="en-US" sz="2800" b="1" smtClean="0">
                <a:latin typeface="Arial" charset="0"/>
              </a:rPr>
              <a:t> </a:t>
            </a:r>
            <a:r>
              <a:rPr lang="en-US" sz="2800" b="1" smtClean="0">
                <a:solidFill>
                  <a:srgbClr val="008000"/>
                </a:solidFill>
                <a:effectLst>
                  <a:outerShdw blurRad="38100" dist="38100" dir="2700000" algn="tl">
                    <a:srgbClr val="C0C0C0"/>
                  </a:outerShdw>
                </a:effectLst>
                <a:latin typeface="Arial" charset="0"/>
              </a:rPr>
              <a:t>– nhằm tìm kiếm sự lựa chọn những thông tin và ý kiến, phát hiện những mối quan hệ giữa những thông tin và ý kiến đó.</a:t>
            </a:r>
          </a:p>
          <a:p>
            <a:pPr marL="0" indent="0" algn="just" eaLnBrk="1" hangingPunct="1">
              <a:defRPr/>
            </a:pPr>
            <a:endParaRPr lang="en-US" sz="2800" b="1" smtClean="0">
              <a:solidFill>
                <a:srgbClr val="008000"/>
              </a:solidFill>
              <a:effectLst>
                <a:outerShdw blurRad="38100" dist="38100" dir="2700000" algn="tl">
                  <a:srgbClr val="C0C0C0"/>
                </a:outerShdw>
              </a:effectLst>
              <a:latin typeface="Arial" charset="0"/>
            </a:endParaRPr>
          </a:p>
          <a:p>
            <a:pPr marL="0" indent="0" algn="just" eaLnBrk="1" hangingPunct="1">
              <a:defRPr/>
            </a:pPr>
            <a:r>
              <a:rPr lang="en-US" sz="2800" b="1" smtClean="0">
                <a:solidFill>
                  <a:srgbClr val="0000CC"/>
                </a:solidFill>
                <a:effectLst>
                  <a:outerShdw blurRad="38100" dist="38100" dir="2700000" algn="tl">
                    <a:srgbClr val="C0C0C0"/>
                  </a:outerShdw>
                </a:effectLst>
                <a:latin typeface="Arial" charset="0"/>
              </a:rPr>
              <a:t> Ý kiến trung tâm của vấn đề này là gì?</a:t>
            </a:r>
          </a:p>
          <a:p>
            <a:pPr marL="0" indent="0" algn="just" eaLnBrk="1" hangingPunct="1">
              <a:defRPr/>
            </a:pPr>
            <a:r>
              <a:rPr lang="en-US" sz="2800" b="1" smtClean="0">
                <a:solidFill>
                  <a:srgbClr val="0000CC"/>
                </a:solidFill>
                <a:effectLst>
                  <a:outerShdw blurRad="38100" dist="38100" dir="2700000" algn="tl">
                    <a:srgbClr val="C0C0C0"/>
                  </a:outerShdw>
                </a:effectLst>
                <a:latin typeface="Arial" charset="0"/>
              </a:rPr>
              <a:t> Diễn đạt lại thông tin bằng ngôn ngữ của bạn.</a:t>
            </a:r>
          </a:p>
        </p:txBody>
      </p:sp>
      <p:sp>
        <p:nvSpPr>
          <p:cNvPr id="37892" name="Rectangle 4"/>
          <p:cNvSpPr>
            <a:spLocks noChangeArrowheads="1"/>
          </p:cNvSpPr>
          <p:nvPr/>
        </p:nvSpPr>
        <p:spPr bwMode="auto">
          <a:xfrm>
            <a:off x="533400" y="838200"/>
            <a:ext cx="8229600" cy="609600"/>
          </a:xfrm>
          <a:prstGeom prst="rect">
            <a:avLst/>
          </a:prstGeom>
          <a:noFill/>
          <a:ln w="9525">
            <a:noFill/>
            <a:miter lim="800000"/>
            <a:headEnd/>
            <a:tailEnd/>
          </a:ln>
          <a:effectLst/>
        </p:spPr>
        <p:txBody>
          <a:bodyPr anchor="b"/>
          <a:lstStyle/>
          <a:p>
            <a:pPr eaLnBrk="1" hangingPunct="1">
              <a:defRPr/>
            </a:pPr>
            <a:r>
              <a:rPr lang="en-US" sz="3200" b="1">
                <a:solidFill>
                  <a:srgbClr val="FF0000"/>
                </a:solidFill>
                <a:effectLst>
                  <a:outerShdw blurRad="38100" dist="38100" dir="2700000" algn="tl">
                    <a:srgbClr val="C0C0C0"/>
                  </a:outerShdw>
                </a:effectLst>
                <a:latin typeface="Arial" charset="0"/>
              </a:rPr>
              <a:t>2.1. Cách đặt câu hỏi</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nodeType="clickEffect">
                                  <p:stCondLst>
                                    <p:cond delay="0"/>
                                  </p:stCondLst>
                                  <p:childTnLst>
                                    <p:set>
                                      <p:cBhvr>
                                        <p:cTn id="6" dur="1" fill="hold">
                                          <p:stCondLst>
                                            <p:cond delay="0"/>
                                          </p:stCondLst>
                                        </p:cTn>
                                        <p:tgtEl>
                                          <p:spTgt spid="37891">
                                            <p:txEl>
                                              <p:pRg st="2" end="2"/>
                                            </p:txEl>
                                          </p:spTgt>
                                        </p:tgtEl>
                                        <p:attrNameLst>
                                          <p:attrName>style.visibility</p:attrName>
                                        </p:attrNameLst>
                                      </p:cBhvr>
                                      <p:to>
                                        <p:strVal val="visible"/>
                                      </p:to>
                                    </p:set>
                                    <p:animEffect transition="in" filter="checkerboard(across)">
                                      <p:cBhvr>
                                        <p:cTn id="7" dur="500"/>
                                        <p:tgtEl>
                                          <p:spTgt spid="37891">
                                            <p:txEl>
                                              <p:pRg st="2" end="2"/>
                                            </p:txEl>
                                          </p:spTgt>
                                        </p:tgtEl>
                                      </p:cBhvr>
                                    </p:animEffect>
                                  </p:childTnLst>
                                </p:cTn>
                              </p:par>
                              <p:par>
                                <p:cTn id="8" presetID="5" presetClass="entr" presetSubtype="10" fill="hold" nodeType="withEffect">
                                  <p:stCondLst>
                                    <p:cond delay="0"/>
                                  </p:stCondLst>
                                  <p:childTnLst>
                                    <p:set>
                                      <p:cBhvr>
                                        <p:cTn id="9" dur="1" fill="hold">
                                          <p:stCondLst>
                                            <p:cond delay="0"/>
                                          </p:stCondLst>
                                        </p:cTn>
                                        <p:tgtEl>
                                          <p:spTgt spid="37891">
                                            <p:txEl>
                                              <p:pRg st="3" end="3"/>
                                            </p:txEl>
                                          </p:spTgt>
                                        </p:tgtEl>
                                        <p:attrNameLst>
                                          <p:attrName>style.visibility</p:attrName>
                                        </p:attrNameLst>
                                      </p:cBhvr>
                                      <p:to>
                                        <p:strVal val="visible"/>
                                      </p:to>
                                    </p:set>
                                    <p:animEffect transition="in" filter="checkerboard(across)">
                                      <p:cBhvr>
                                        <p:cTn id="10" dur="500"/>
                                        <p:tgtEl>
                                          <p:spTgt spid="37891">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2"/>
          <p:cNvSpPr>
            <a:spLocks noGrp="1" noChangeArrowheads="1"/>
          </p:cNvSpPr>
          <p:nvPr>
            <p:ph type="body" idx="1"/>
          </p:nvPr>
        </p:nvSpPr>
        <p:spPr>
          <a:xfrm>
            <a:off x="457200" y="2057400"/>
            <a:ext cx="8077200" cy="4343400"/>
          </a:xfrm>
        </p:spPr>
        <p:txBody>
          <a:bodyPr/>
          <a:lstStyle/>
          <a:p>
            <a:pPr marL="0" indent="0" algn="just" eaLnBrk="1" hangingPunct="1">
              <a:buFont typeface="Wingdings" panose="05000000000000000000" pitchFamily="2" charset="2"/>
              <a:buNone/>
              <a:defRPr/>
            </a:pPr>
            <a:r>
              <a:rPr lang="en-US" b="1" dirty="0" err="1" smtClean="0">
                <a:solidFill>
                  <a:srgbClr val="0000CC"/>
                </a:solidFill>
                <a:effectLst>
                  <a:outerShdw blurRad="38100" dist="38100" dir="2700000" algn="tl">
                    <a:srgbClr val="C0C0C0"/>
                  </a:outerShdw>
                </a:effectLst>
                <a:latin typeface="Arial" charset="0"/>
              </a:rPr>
              <a:t>Ứng</a:t>
            </a:r>
            <a:r>
              <a:rPr lang="en-US" b="1" dirty="0" smtClean="0">
                <a:solidFill>
                  <a:srgbClr val="0000CC"/>
                </a:solidFill>
                <a:effectLst>
                  <a:outerShdw blurRad="38100" dist="38100" dir="2700000" algn="tl">
                    <a:srgbClr val="C0C0C0"/>
                  </a:outerShdw>
                </a:effectLst>
                <a:latin typeface="Arial" charset="0"/>
              </a:rPr>
              <a:t> </a:t>
            </a:r>
            <a:r>
              <a:rPr lang="en-US" b="1" dirty="0" err="1" smtClean="0">
                <a:solidFill>
                  <a:srgbClr val="0000CC"/>
                </a:solidFill>
                <a:effectLst>
                  <a:outerShdw blurRad="38100" dist="38100" dir="2700000" algn="tl">
                    <a:srgbClr val="C0C0C0"/>
                  </a:outerShdw>
                </a:effectLst>
                <a:latin typeface="Arial" charset="0"/>
              </a:rPr>
              <a:t>dụng</a:t>
            </a:r>
            <a:r>
              <a:rPr lang="en-US" sz="2800" b="1" dirty="0" smtClean="0">
                <a:latin typeface="Arial" charset="0"/>
              </a:rPr>
              <a:t> </a:t>
            </a:r>
            <a:r>
              <a:rPr lang="en-US" sz="2800" b="1" dirty="0" smtClean="0">
                <a:solidFill>
                  <a:srgbClr val="008000"/>
                </a:solidFill>
                <a:effectLst>
                  <a:outerShdw blurRad="38100" dist="38100" dir="2700000" algn="tl">
                    <a:srgbClr val="C0C0C0"/>
                  </a:outerShdw>
                </a:effectLst>
                <a:latin typeface="Arial" charset="0"/>
              </a:rPr>
              <a:t>– </a:t>
            </a:r>
            <a:r>
              <a:rPr lang="en-US" sz="2800" b="1" dirty="0" err="1" smtClean="0">
                <a:solidFill>
                  <a:srgbClr val="008000"/>
                </a:solidFill>
                <a:effectLst>
                  <a:outerShdw blurRad="38100" dist="38100" dir="2700000" algn="tl">
                    <a:srgbClr val="C0C0C0"/>
                  </a:outerShdw>
                </a:effectLst>
                <a:latin typeface="Arial" charset="0"/>
              </a:rPr>
              <a:t>giúp</a:t>
            </a:r>
            <a:r>
              <a:rPr lang="en-US" sz="2800" b="1" dirty="0" smtClean="0">
                <a:solidFill>
                  <a:srgbClr val="008000"/>
                </a:solidFill>
                <a:effectLst>
                  <a:outerShdw blurRad="38100" dist="38100" dir="2700000" algn="tl">
                    <a:srgbClr val="C0C0C0"/>
                  </a:outerShdw>
                </a:effectLst>
                <a:latin typeface="Arial" charset="0"/>
              </a:rPr>
              <a:t> </a:t>
            </a:r>
            <a:r>
              <a:rPr lang="en-US" sz="2800" b="1" dirty="0" err="1" smtClean="0">
                <a:solidFill>
                  <a:srgbClr val="008000"/>
                </a:solidFill>
                <a:effectLst>
                  <a:outerShdw blurRad="38100" dist="38100" dir="2700000" algn="tl">
                    <a:srgbClr val="C0C0C0"/>
                  </a:outerShdw>
                </a:effectLst>
                <a:latin typeface="Arial" charset="0"/>
              </a:rPr>
              <a:t>chúng</a:t>
            </a:r>
            <a:r>
              <a:rPr lang="en-US" sz="2800" b="1" dirty="0" smtClean="0">
                <a:solidFill>
                  <a:srgbClr val="008000"/>
                </a:solidFill>
                <a:effectLst>
                  <a:outerShdw blurRad="38100" dist="38100" dir="2700000" algn="tl">
                    <a:srgbClr val="C0C0C0"/>
                  </a:outerShdw>
                </a:effectLst>
                <a:latin typeface="Arial" charset="0"/>
              </a:rPr>
              <a:t> </a:t>
            </a:r>
            <a:r>
              <a:rPr lang="en-US" sz="2800" b="1" dirty="0" err="1" smtClean="0">
                <a:solidFill>
                  <a:srgbClr val="008000"/>
                </a:solidFill>
                <a:effectLst>
                  <a:outerShdw blurRad="38100" dist="38100" dir="2700000" algn="tl">
                    <a:srgbClr val="C0C0C0"/>
                  </a:outerShdw>
                </a:effectLst>
                <a:latin typeface="Arial" charset="0"/>
              </a:rPr>
              <a:t>ta</a:t>
            </a:r>
            <a:r>
              <a:rPr lang="en-US" sz="2800" b="1" dirty="0" smtClean="0">
                <a:solidFill>
                  <a:srgbClr val="008000"/>
                </a:solidFill>
                <a:effectLst>
                  <a:outerShdw blurRad="38100" dist="38100" dir="2700000" algn="tl">
                    <a:srgbClr val="C0C0C0"/>
                  </a:outerShdw>
                </a:effectLst>
                <a:latin typeface="Arial" charset="0"/>
              </a:rPr>
              <a:t> </a:t>
            </a:r>
            <a:r>
              <a:rPr lang="en-US" sz="2800" b="1" dirty="0" err="1" smtClean="0">
                <a:solidFill>
                  <a:srgbClr val="008000"/>
                </a:solidFill>
                <a:effectLst>
                  <a:outerShdw blurRad="38100" dist="38100" dir="2700000" algn="tl">
                    <a:srgbClr val="C0C0C0"/>
                  </a:outerShdw>
                </a:effectLst>
                <a:latin typeface="Arial" charset="0"/>
              </a:rPr>
              <a:t>hiểu</a:t>
            </a:r>
            <a:r>
              <a:rPr lang="en-US" sz="2800" b="1" dirty="0" smtClean="0">
                <a:solidFill>
                  <a:srgbClr val="008000"/>
                </a:solidFill>
                <a:effectLst>
                  <a:outerShdw blurRad="38100" dist="38100" dir="2700000" algn="tl">
                    <a:srgbClr val="C0C0C0"/>
                  </a:outerShdw>
                </a:effectLst>
                <a:latin typeface="Arial" charset="0"/>
              </a:rPr>
              <a:t> </a:t>
            </a:r>
            <a:r>
              <a:rPr lang="en-US" sz="2800" b="1" dirty="0" err="1" smtClean="0">
                <a:solidFill>
                  <a:srgbClr val="008000"/>
                </a:solidFill>
                <a:effectLst>
                  <a:outerShdw blurRad="38100" dist="38100" dir="2700000" algn="tl">
                    <a:srgbClr val="C0C0C0"/>
                  </a:outerShdw>
                </a:effectLst>
                <a:latin typeface="Arial" charset="0"/>
              </a:rPr>
              <a:t>rõ</a:t>
            </a:r>
            <a:r>
              <a:rPr lang="en-US" sz="2800" b="1" dirty="0" smtClean="0">
                <a:solidFill>
                  <a:srgbClr val="008000"/>
                </a:solidFill>
                <a:effectLst>
                  <a:outerShdw blurRad="38100" dist="38100" dir="2700000" algn="tl">
                    <a:srgbClr val="C0C0C0"/>
                  </a:outerShdw>
                </a:effectLst>
                <a:latin typeface="Arial" charset="0"/>
              </a:rPr>
              <a:t> </a:t>
            </a:r>
            <a:r>
              <a:rPr lang="en-US" sz="2800" b="1" dirty="0" err="1" smtClean="0">
                <a:solidFill>
                  <a:srgbClr val="008000"/>
                </a:solidFill>
                <a:effectLst>
                  <a:outerShdw blurRad="38100" dist="38100" dir="2700000" algn="tl">
                    <a:srgbClr val="C0C0C0"/>
                  </a:outerShdw>
                </a:effectLst>
                <a:latin typeface="Arial" charset="0"/>
              </a:rPr>
              <a:t>vấn</a:t>
            </a:r>
            <a:r>
              <a:rPr lang="en-US" sz="2800" b="1" dirty="0" smtClean="0">
                <a:solidFill>
                  <a:srgbClr val="008000"/>
                </a:solidFill>
                <a:effectLst>
                  <a:outerShdw blurRad="38100" dist="38100" dir="2700000" algn="tl">
                    <a:srgbClr val="C0C0C0"/>
                  </a:outerShdw>
                </a:effectLst>
                <a:latin typeface="Arial" charset="0"/>
              </a:rPr>
              <a:t> </a:t>
            </a:r>
            <a:r>
              <a:rPr lang="en-US" sz="2800" b="1" dirty="0" err="1" smtClean="0">
                <a:solidFill>
                  <a:srgbClr val="008000"/>
                </a:solidFill>
                <a:effectLst>
                  <a:outerShdw blurRad="38100" dist="38100" dir="2700000" algn="tl">
                    <a:srgbClr val="C0C0C0"/>
                  </a:outerShdw>
                </a:effectLst>
                <a:latin typeface="Arial" charset="0"/>
              </a:rPr>
              <a:t>đề</a:t>
            </a:r>
            <a:r>
              <a:rPr lang="en-US" sz="2800" b="1" dirty="0" smtClean="0">
                <a:solidFill>
                  <a:srgbClr val="008000"/>
                </a:solidFill>
                <a:effectLst>
                  <a:outerShdw blurRad="38100" dist="38100" dir="2700000" algn="tl">
                    <a:srgbClr val="C0C0C0"/>
                  </a:outerShdw>
                </a:effectLst>
                <a:latin typeface="Arial" charset="0"/>
              </a:rPr>
              <a:t> </a:t>
            </a:r>
            <a:r>
              <a:rPr lang="en-US" sz="2800" b="1" dirty="0" err="1" smtClean="0">
                <a:solidFill>
                  <a:srgbClr val="008000"/>
                </a:solidFill>
                <a:effectLst>
                  <a:outerShdw blurRad="38100" dist="38100" dir="2700000" algn="tl">
                    <a:srgbClr val="C0C0C0"/>
                  </a:outerShdw>
                </a:effectLst>
                <a:latin typeface="Arial" charset="0"/>
              </a:rPr>
              <a:t>và</a:t>
            </a:r>
            <a:r>
              <a:rPr lang="en-US" sz="2800" b="1" dirty="0" smtClean="0">
                <a:solidFill>
                  <a:srgbClr val="008000"/>
                </a:solidFill>
                <a:effectLst>
                  <a:outerShdw blurRad="38100" dist="38100" dir="2700000" algn="tl">
                    <a:srgbClr val="C0C0C0"/>
                  </a:outerShdw>
                </a:effectLst>
                <a:latin typeface="Arial" charset="0"/>
              </a:rPr>
              <a:t> </a:t>
            </a:r>
            <a:r>
              <a:rPr lang="en-US" sz="2800" b="1" dirty="0" err="1" smtClean="0">
                <a:solidFill>
                  <a:srgbClr val="008000"/>
                </a:solidFill>
                <a:effectLst>
                  <a:outerShdw blurRad="38100" dist="38100" dir="2700000" algn="tl">
                    <a:srgbClr val="C0C0C0"/>
                  </a:outerShdw>
                </a:effectLst>
                <a:latin typeface="Arial" charset="0"/>
              </a:rPr>
              <a:t>áp</a:t>
            </a:r>
            <a:r>
              <a:rPr lang="en-US" sz="2800" b="1" dirty="0" smtClean="0">
                <a:solidFill>
                  <a:srgbClr val="008000"/>
                </a:solidFill>
                <a:effectLst>
                  <a:outerShdw blurRad="38100" dist="38100" dir="2700000" algn="tl">
                    <a:srgbClr val="C0C0C0"/>
                  </a:outerShdw>
                </a:effectLst>
                <a:latin typeface="Arial" charset="0"/>
              </a:rPr>
              <a:t> </a:t>
            </a:r>
            <a:r>
              <a:rPr lang="en-US" sz="2800" b="1" dirty="0" err="1" smtClean="0">
                <a:solidFill>
                  <a:srgbClr val="008000"/>
                </a:solidFill>
                <a:effectLst>
                  <a:outerShdw blurRad="38100" dist="38100" dir="2700000" algn="tl">
                    <a:srgbClr val="C0C0C0"/>
                  </a:outerShdw>
                </a:effectLst>
                <a:latin typeface="Arial" charset="0"/>
              </a:rPr>
              <a:t>dụng</a:t>
            </a:r>
            <a:r>
              <a:rPr lang="en-US" sz="2800" b="1" dirty="0" smtClean="0">
                <a:solidFill>
                  <a:srgbClr val="008000"/>
                </a:solidFill>
                <a:effectLst>
                  <a:outerShdw blurRad="38100" dist="38100" dir="2700000" algn="tl">
                    <a:srgbClr val="C0C0C0"/>
                  </a:outerShdw>
                </a:effectLst>
                <a:latin typeface="Arial" charset="0"/>
              </a:rPr>
              <a:t> </a:t>
            </a:r>
            <a:r>
              <a:rPr lang="en-US" sz="2800" b="1" dirty="0" err="1" smtClean="0">
                <a:solidFill>
                  <a:srgbClr val="008000"/>
                </a:solidFill>
                <a:effectLst>
                  <a:outerShdw blurRad="38100" dist="38100" dir="2700000" algn="tl">
                    <a:srgbClr val="C0C0C0"/>
                  </a:outerShdw>
                </a:effectLst>
                <a:latin typeface="Arial" charset="0"/>
              </a:rPr>
              <a:t>chúng</a:t>
            </a:r>
            <a:r>
              <a:rPr lang="en-US" sz="2800" b="1" dirty="0" smtClean="0">
                <a:solidFill>
                  <a:srgbClr val="008000"/>
                </a:solidFill>
                <a:effectLst>
                  <a:outerShdw blurRad="38100" dist="38100" dir="2700000" algn="tl">
                    <a:srgbClr val="C0C0C0"/>
                  </a:outerShdw>
                </a:effectLst>
                <a:latin typeface="Arial" charset="0"/>
              </a:rPr>
              <a:t> </a:t>
            </a:r>
            <a:r>
              <a:rPr lang="en-US" sz="2800" b="1" dirty="0" err="1" smtClean="0">
                <a:solidFill>
                  <a:srgbClr val="008000"/>
                </a:solidFill>
                <a:effectLst>
                  <a:outerShdw blurRad="38100" dist="38100" dir="2700000" algn="tl">
                    <a:srgbClr val="C0C0C0"/>
                  </a:outerShdw>
                </a:effectLst>
                <a:latin typeface="Arial" charset="0"/>
              </a:rPr>
              <a:t>cho</a:t>
            </a:r>
            <a:r>
              <a:rPr lang="en-US" sz="2800" b="1" dirty="0" smtClean="0">
                <a:solidFill>
                  <a:srgbClr val="008000"/>
                </a:solidFill>
                <a:effectLst>
                  <a:outerShdw blurRad="38100" dist="38100" dir="2700000" algn="tl">
                    <a:srgbClr val="C0C0C0"/>
                  </a:outerShdw>
                </a:effectLst>
                <a:latin typeface="Arial" charset="0"/>
              </a:rPr>
              <a:t> </a:t>
            </a:r>
            <a:r>
              <a:rPr lang="en-US" sz="2800" b="1" dirty="0" err="1" smtClean="0">
                <a:solidFill>
                  <a:srgbClr val="008000"/>
                </a:solidFill>
                <a:effectLst>
                  <a:outerShdw blurRad="38100" dist="38100" dir="2700000" algn="tl">
                    <a:srgbClr val="C0C0C0"/>
                  </a:outerShdw>
                </a:effectLst>
                <a:latin typeface="Arial" charset="0"/>
              </a:rPr>
              <a:t>những</a:t>
            </a:r>
            <a:r>
              <a:rPr lang="en-US" sz="2800" b="1" dirty="0" smtClean="0">
                <a:solidFill>
                  <a:srgbClr val="008000"/>
                </a:solidFill>
                <a:effectLst>
                  <a:outerShdw blurRad="38100" dist="38100" dir="2700000" algn="tl">
                    <a:srgbClr val="C0C0C0"/>
                  </a:outerShdw>
                </a:effectLst>
                <a:latin typeface="Arial" charset="0"/>
              </a:rPr>
              <a:t> </a:t>
            </a:r>
            <a:r>
              <a:rPr lang="en-US" sz="2800" b="1" dirty="0" err="1" smtClean="0">
                <a:solidFill>
                  <a:srgbClr val="008000"/>
                </a:solidFill>
                <a:effectLst>
                  <a:outerShdw blurRad="38100" dist="38100" dir="2700000" algn="tl">
                    <a:srgbClr val="C0C0C0"/>
                  </a:outerShdw>
                </a:effectLst>
                <a:latin typeface="Arial" charset="0"/>
              </a:rPr>
              <a:t>trường</a:t>
            </a:r>
            <a:r>
              <a:rPr lang="en-US" sz="2800" b="1" dirty="0" smtClean="0">
                <a:solidFill>
                  <a:srgbClr val="008000"/>
                </a:solidFill>
                <a:effectLst>
                  <a:outerShdw blurRad="38100" dist="38100" dir="2700000" algn="tl">
                    <a:srgbClr val="C0C0C0"/>
                  </a:outerShdw>
                </a:effectLst>
                <a:latin typeface="Arial" charset="0"/>
              </a:rPr>
              <a:t> </a:t>
            </a:r>
            <a:r>
              <a:rPr lang="en-US" sz="2800" b="1" dirty="0" err="1" smtClean="0">
                <a:solidFill>
                  <a:srgbClr val="008000"/>
                </a:solidFill>
                <a:effectLst>
                  <a:outerShdw blurRad="38100" dist="38100" dir="2700000" algn="tl">
                    <a:srgbClr val="C0C0C0"/>
                  </a:outerShdw>
                </a:effectLst>
                <a:latin typeface="Arial" charset="0"/>
              </a:rPr>
              <a:t>hợp</a:t>
            </a:r>
            <a:r>
              <a:rPr lang="en-US" sz="2800" b="1" dirty="0" smtClean="0">
                <a:solidFill>
                  <a:srgbClr val="008000"/>
                </a:solidFill>
                <a:effectLst>
                  <a:outerShdw blurRad="38100" dist="38100" dir="2700000" algn="tl">
                    <a:srgbClr val="C0C0C0"/>
                  </a:outerShdw>
                </a:effectLst>
                <a:latin typeface="Arial" charset="0"/>
              </a:rPr>
              <a:t> </a:t>
            </a:r>
            <a:r>
              <a:rPr lang="en-US" sz="2800" b="1" dirty="0" err="1" smtClean="0">
                <a:solidFill>
                  <a:srgbClr val="008000"/>
                </a:solidFill>
                <a:effectLst>
                  <a:outerShdw blurRad="38100" dist="38100" dir="2700000" algn="tl">
                    <a:srgbClr val="C0C0C0"/>
                  </a:outerShdw>
                </a:effectLst>
                <a:latin typeface="Arial" charset="0"/>
              </a:rPr>
              <a:t>khác</a:t>
            </a:r>
            <a:r>
              <a:rPr lang="en-US" sz="2800" b="1" dirty="0" smtClean="0">
                <a:solidFill>
                  <a:srgbClr val="008000"/>
                </a:solidFill>
                <a:effectLst>
                  <a:outerShdw blurRad="38100" dist="38100" dir="2700000" algn="tl">
                    <a:srgbClr val="C0C0C0"/>
                  </a:outerShdw>
                </a:effectLst>
                <a:latin typeface="Arial" charset="0"/>
              </a:rPr>
              <a:t> </a:t>
            </a:r>
            <a:r>
              <a:rPr lang="en-US" sz="2800" b="1" dirty="0" err="1" smtClean="0">
                <a:solidFill>
                  <a:srgbClr val="008000"/>
                </a:solidFill>
                <a:effectLst>
                  <a:outerShdw blurRad="38100" dist="38100" dir="2700000" algn="tl">
                    <a:srgbClr val="C0C0C0"/>
                  </a:outerShdw>
                </a:effectLst>
                <a:latin typeface="Arial" charset="0"/>
              </a:rPr>
              <a:t>tương</a:t>
            </a:r>
            <a:r>
              <a:rPr lang="en-US" sz="2800" b="1" dirty="0" smtClean="0">
                <a:solidFill>
                  <a:srgbClr val="008000"/>
                </a:solidFill>
                <a:effectLst>
                  <a:outerShdw blurRad="38100" dist="38100" dir="2700000" algn="tl">
                    <a:srgbClr val="C0C0C0"/>
                  </a:outerShdw>
                </a:effectLst>
                <a:latin typeface="Arial" charset="0"/>
              </a:rPr>
              <a:t> </a:t>
            </a:r>
            <a:r>
              <a:rPr lang="en-US" sz="2800" b="1" dirty="0" err="1" smtClean="0">
                <a:solidFill>
                  <a:srgbClr val="008000"/>
                </a:solidFill>
                <a:effectLst>
                  <a:outerShdw blurRad="38100" dist="38100" dir="2700000" algn="tl">
                    <a:srgbClr val="C0C0C0"/>
                  </a:outerShdw>
                </a:effectLst>
                <a:latin typeface="Arial" charset="0"/>
              </a:rPr>
              <a:t>tự</a:t>
            </a:r>
            <a:r>
              <a:rPr lang="en-US" sz="2800" b="1" dirty="0" smtClean="0">
                <a:solidFill>
                  <a:srgbClr val="008000"/>
                </a:solidFill>
                <a:effectLst>
                  <a:outerShdw blurRad="38100" dist="38100" dir="2700000" algn="tl">
                    <a:srgbClr val="C0C0C0"/>
                  </a:outerShdw>
                </a:effectLst>
                <a:latin typeface="Arial" charset="0"/>
              </a:rPr>
              <a:t>.</a:t>
            </a:r>
          </a:p>
          <a:p>
            <a:pPr marL="0" indent="0" algn="just" eaLnBrk="1" hangingPunct="1">
              <a:defRPr/>
            </a:pPr>
            <a:r>
              <a:rPr lang="en-US" sz="2800" b="1" dirty="0" smtClean="0">
                <a:solidFill>
                  <a:srgbClr val="0000CC"/>
                </a:solidFill>
                <a:effectLst>
                  <a:outerShdw blurRad="38100" dist="38100" dir="2700000" algn="tl">
                    <a:srgbClr val="C0C0C0"/>
                  </a:outerShdw>
                </a:effectLst>
                <a:latin typeface="Arial" charset="0"/>
              </a:rPr>
              <a:t> </a:t>
            </a:r>
            <a:r>
              <a:rPr lang="en-US" sz="2800" b="1" dirty="0" err="1" smtClean="0">
                <a:solidFill>
                  <a:srgbClr val="0000CC"/>
                </a:solidFill>
                <a:effectLst>
                  <a:outerShdw blurRad="38100" dist="38100" dir="2700000" algn="tl">
                    <a:srgbClr val="C0C0C0"/>
                  </a:outerShdw>
                </a:effectLst>
                <a:latin typeface="Arial" charset="0"/>
              </a:rPr>
              <a:t>Bạn</a:t>
            </a:r>
            <a:r>
              <a:rPr lang="en-US" sz="2800" b="1" dirty="0" smtClean="0">
                <a:solidFill>
                  <a:srgbClr val="0000CC"/>
                </a:solidFill>
                <a:effectLst>
                  <a:outerShdw blurRad="38100" dist="38100" dir="2700000" algn="tl">
                    <a:srgbClr val="C0C0C0"/>
                  </a:outerShdw>
                </a:effectLst>
                <a:latin typeface="Arial" charset="0"/>
              </a:rPr>
              <a:t> </a:t>
            </a:r>
            <a:r>
              <a:rPr lang="en-US" sz="2800" b="1" dirty="0" err="1" smtClean="0">
                <a:solidFill>
                  <a:srgbClr val="0000CC"/>
                </a:solidFill>
                <a:effectLst>
                  <a:outerShdw blurRad="38100" dist="38100" dir="2700000" algn="tl">
                    <a:srgbClr val="C0C0C0"/>
                  </a:outerShdw>
                </a:effectLst>
                <a:latin typeface="Arial" charset="0"/>
              </a:rPr>
              <a:t>áp</a:t>
            </a:r>
            <a:r>
              <a:rPr lang="en-US" sz="2800" b="1" dirty="0" smtClean="0">
                <a:solidFill>
                  <a:srgbClr val="0000CC"/>
                </a:solidFill>
                <a:effectLst>
                  <a:outerShdw blurRad="38100" dist="38100" dir="2700000" algn="tl">
                    <a:srgbClr val="C0C0C0"/>
                  </a:outerShdw>
                </a:effectLst>
                <a:latin typeface="Arial" charset="0"/>
              </a:rPr>
              <a:t> </a:t>
            </a:r>
            <a:r>
              <a:rPr lang="en-US" sz="2800" b="1" dirty="0" err="1" smtClean="0">
                <a:solidFill>
                  <a:srgbClr val="0000CC"/>
                </a:solidFill>
                <a:effectLst>
                  <a:outerShdw blurRad="38100" dist="38100" dir="2700000" algn="tl">
                    <a:srgbClr val="C0C0C0"/>
                  </a:outerShdw>
                </a:effectLst>
                <a:latin typeface="Arial" charset="0"/>
              </a:rPr>
              <a:t>dụng</a:t>
            </a:r>
            <a:r>
              <a:rPr lang="en-US" sz="2800" b="1" dirty="0" smtClean="0">
                <a:solidFill>
                  <a:srgbClr val="0000CC"/>
                </a:solidFill>
                <a:effectLst>
                  <a:outerShdw blurRad="38100" dist="38100" dir="2700000" algn="tl">
                    <a:srgbClr val="C0C0C0"/>
                  </a:outerShdw>
                </a:effectLst>
                <a:latin typeface="Arial" charset="0"/>
              </a:rPr>
              <a:t> </a:t>
            </a:r>
            <a:r>
              <a:rPr lang="en-US" sz="2800" b="1" dirty="0" err="1" smtClean="0">
                <a:solidFill>
                  <a:srgbClr val="0000CC"/>
                </a:solidFill>
                <a:effectLst>
                  <a:outerShdw blurRad="38100" dist="38100" dir="2700000" algn="tl">
                    <a:srgbClr val="C0C0C0"/>
                  </a:outerShdw>
                </a:effectLst>
                <a:latin typeface="Arial" charset="0"/>
              </a:rPr>
              <a:t>những</a:t>
            </a:r>
            <a:r>
              <a:rPr lang="en-US" sz="2800" b="1" dirty="0" smtClean="0">
                <a:solidFill>
                  <a:srgbClr val="0000CC"/>
                </a:solidFill>
                <a:effectLst>
                  <a:outerShdw blurRad="38100" dist="38100" dir="2700000" algn="tl">
                    <a:srgbClr val="C0C0C0"/>
                  </a:outerShdw>
                </a:effectLst>
                <a:latin typeface="Arial" charset="0"/>
              </a:rPr>
              <a:t> </a:t>
            </a:r>
            <a:r>
              <a:rPr lang="en-US" sz="2800" b="1" dirty="0" err="1" smtClean="0">
                <a:solidFill>
                  <a:srgbClr val="0000CC"/>
                </a:solidFill>
                <a:effectLst>
                  <a:outerShdw blurRad="38100" dist="38100" dir="2700000" algn="tl">
                    <a:srgbClr val="C0C0C0"/>
                  </a:outerShdw>
                </a:effectLst>
                <a:latin typeface="Arial" charset="0"/>
              </a:rPr>
              <a:t>kiến</a:t>
            </a:r>
            <a:r>
              <a:rPr lang="en-US" sz="2800" b="1" dirty="0" smtClean="0">
                <a:solidFill>
                  <a:srgbClr val="0000CC"/>
                </a:solidFill>
                <a:effectLst>
                  <a:outerShdw blurRad="38100" dist="38100" dir="2700000" algn="tl">
                    <a:srgbClr val="C0C0C0"/>
                  </a:outerShdw>
                </a:effectLst>
                <a:latin typeface="Arial" charset="0"/>
              </a:rPr>
              <a:t> </a:t>
            </a:r>
            <a:r>
              <a:rPr lang="en-US" sz="2800" b="1" dirty="0" err="1" smtClean="0">
                <a:solidFill>
                  <a:srgbClr val="0000CC"/>
                </a:solidFill>
                <a:effectLst>
                  <a:outerShdw blurRad="38100" dist="38100" dir="2700000" algn="tl">
                    <a:srgbClr val="C0C0C0"/>
                  </a:outerShdw>
                </a:effectLst>
                <a:latin typeface="Arial" charset="0"/>
              </a:rPr>
              <a:t>thức</a:t>
            </a:r>
            <a:r>
              <a:rPr lang="en-US" sz="2800" b="1" dirty="0" smtClean="0">
                <a:solidFill>
                  <a:srgbClr val="0000CC"/>
                </a:solidFill>
                <a:effectLst>
                  <a:outerShdw blurRad="38100" dist="38100" dir="2700000" algn="tl">
                    <a:srgbClr val="C0C0C0"/>
                  </a:outerShdw>
                </a:effectLst>
                <a:latin typeface="Arial" charset="0"/>
              </a:rPr>
              <a:t> </a:t>
            </a:r>
            <a:r>
              <a:rPr lang="en-US" sz="2800" b="1" dirty="0" err="1" smtClean="0">
                <a:solidFill>
                  <a:srgbClr val="0000CC"/>
                </a:solidFill>
                <a:effectLst>
                  <a:outerShdw blurRad="38100" dist="38100" dir="2700000" algn="tl">
                    <a:srgbClr val="C0C0C0"/>
                  </a:outerShdw>
                </a:effectLst>
                <a:latin typeface="Arial" charset="0"/>
              </a:rPr>
              <a:t>trên</a:t>
            </a:r>
            <a:r>
              <a:rPr lang="en-US" sz="2800" b="1" dirty="0" smtClean="0">
                <a:solidFill>
                  <a:srgbClr val="0000CC"/>
                </a:solidFill>
                <a:effectLst>
                  <a:outerShdw blurRad="38100" dist="38100" dir="2700000" algn="tl">
                    <a:srgbClr val="C0C0C0"/>
                  </a:outerShdw>
                </a:effectLst>
                <a:latin typeface="Arial" charset="0"/>
              </a:rPr>
              <a:t> </a:t>
            </a:r>
            <a:r>
              <a:rPr lang="en-US" sz="2800" b="1" dirty="0" err="1" smtClean="0">
                <a:solidFill>
                  <a:srgbClr val="0000CC"/>
                </a:solidFill>
                <a:effectLst>
                  <a:outerShdw blurRad="38100" dist="38100" dir="2700000" algn="tl">
                    <a:srgbClr val="C0C0C0"/>
                  </a:outerShdw>
                </a:effectLst>
                <a:latin typeface="Arial" charset="0"/>
              </a:rPr>
              <a:t>vào</a:t>
            </a:r>
            <a:r>
              <a:rPr lang="en-US" sz="2800" b="1" dirty="0" smtClean="0">
                <a:solidFill>
                  <a:srgbClr val="0000CC"/>
                </a:solidFill>
                <a:effectLst>
                  <a:outerShdw blurRad="38100" dist="38100" dir="2700000" algn="tl">
                    <a:srgbClr val="C0C0C0"/>
                  </a:outerShdw>
                </a:effectLst>
                <a:latin typeface="Arial" charset="0"/>
              </a:rPr>
              <a:t> </a:t>
            </a:r>
            <a:r>
              <a:rPr lang="en-US" sz="2800" b="1" dirty="0" err="1" smtClean="0">
                <a:solidFill>
                  <a:srgbClr val="0000CC"/>
                </a:solidFill>
                <a:effectLst>
                  <a:outerShdw blurRad="38100" dist="38100" dir="2700000" algn="tl">
                    <a:srgbClr val="C0C0C0"/>
                  </a:outerShdw>
                </a:effectLst>
                <a:latin typeface="Arial" charset="0"/>
              </a:rPr>
              <a:t>cuộc</a:t>
            </a:r>
            <a:r>
              <a:rPr lang="en-US" sz="2800" b="1" dirty="0" smtClean="0">
                <a:solidFill>
                  <a:srgbClr val="0000CC"/>
                </a:solidFill>
                <a:effectLst>
                  <a:outerShdw blurRad="38100" dist="38100" dir="2700000" algn="tl">
                    <a:srgbClr val="C0C0C0"/>
                  </a:outerShdw>
                </a:effectLst>
                <a:latin typeface="Arial" charset="0"/>
              </a:rPr>
              <a:t> </a:t>
            </a:r>
            <a:r>
              <a:rPr lang="en-US" sz="2800" b="1" dirty="0" err="1" smtClean="0">
                <a:solidFill>
                  <a:srgbClr val="0000CC"/>
                </a:solidFill>
                <a:effectLst>
                  <a:outerShdw blurRad="38100" dist="38100" dir="2700000" algn="tl">
                    <a:srgbClr val="C0C0C0"/>
                  </a:outerShdw>
                </a:effectLst>
                <a:latin typeface="Arial" charset="0"/>
              </a:rPr>
              <a:t>sống</a:t>
            </a:r>
            <a:r>
              <a:rPr lang="en-US" sz="2800" b="1" dirty="0" smtClean="0">
                <a:solidFill>
                  <a:srgbClr val="0000CC"/>
                </a:solidFill>
                <a:effectLst>
                  <a:outerShdw blurRad="38100" dist="38100" dir="2700000" algn="tl">
                    <a:srgbClr val="C0C0C0"/>
                  </a:outerShdw>
                </a:effectLst>
                <a:latin typeface="Arial" charset="0"/>
              </a:rPr>
              <a:t> </a:t>
            </a:r>
            <a:r>
              <a:rPr lang="en-US" sz="2800" b="1" dirty="0" err="1" smtClean="0">
                <a:solidFill>
                  <a:srgbClr val="0000CC"/>
                </a:solidFill>
                <a:effectLst>
                  <a:outerShdw blurRad="38100" dist="38100" dir="2700000" algn="tl">
                    <a:srgbClr val="C0C0C0"/>
                  </a:outerShdw>
                </a:effectLst>
                <a:latin typeface="Arial" charset="0"/>
              </a:rPr>
              <a:t>như</a:t>
            </a:r>
            <a:r>
              <a:rPr lang="en-US" sz="2800" b="1" dirty="0" smtClean="0">
                <a:solidFill>
                  <a:srgbClr val="0000CC"/>
                </a:solidFill>
                <a:effectLst>
                  <a:outerShdw blurRad="38100" dist="38100" dir="2700000" algn="tl">
                    <a:srgbClr val="C0C0C0"/>
                  </a:outerShdw>
                </a:effectLst>
                <a:latin typeface="Arial" charset="0"/>
              </a:rPr>
              <a:t> </a:t>
            </a:r>
            <a:r>
              <a:rPr lang="en-US" sz="2800" b="1" dirty="0" err="1" smtClean="0">
                <a:solidFill>
                  <a:srgbClr val="0000CC"/>
                </a:solidFill>
                <a:effectLst>
                  <a:outerShdw blurRad="38100" dist="38100" dir="2700000" algn="tl">
                    <a:srgbClr val="C0C0C0"/>
                  </a:outerShdw>
                </a:effectLst>
                <a:latin typeface="Arial" charset="0"/>
              </a:rPr>
              <a:t>thế</a:t>
            </a:r>
            <a:r>
              <a:rPr lang="en-US" sz="2800" b="1" dirty="0" smtClean="0">
                <a:solidFill>
                  <a:srgbClr val="0000CC"/>
                </a:solidFill>
                <a:effectLst>
                  <a:outerShdw blurRad="38100" dist="38100" dir="2700000" algn="tl">
                    <a:srgbClr val="C0C0C0"/>
                  </a:outerShdw>
                </a:effectLst>
                <a:latin typeface="Arial" charset="0"/>
              </a:rPr>
              <a:t> </a:t>
            </a:r>
            <a:r>
              <a:rPr lang="en-US" sz="2800" b="1" dirty="0" err="1" smtClean="0">
                <a:solidFill>
                  <a:srgbClr val="0000CC"/>
                </a:solidFill>
                <a:effectLst>
                  <a:outerShdw blurRad="38100" dist="38100" dir="2700000" algn="tl">
                    <a:srgbClr val="C0C0C0"/>
                  </a:outerShdw>
                </a:effectLst>
                <a:latin typeface="Arial" charset="0"/>
              </a:rPr>
              <a:t>nào</a:t>
            </a:r>
            <a:r>
              <a:rPr lang="en-US" sz="2800" b="1" dirty="0" smtClean="0">
                <a:solidFill>
                  <a:srgbClr val="0000CC"/>
                </a:solidFill>
                <a:effectLst>
                  <a:outerShdw blurRad="38100" dist="38100" dir="2700000" algn="tl">
                    <a:srgbClr val="C0C0C0"/>
                  </a:outerShdw>
                </a:effectLst>
                <a:latin typeface="Arial" charset="0"/>
              </a:rPr>
              <a:t>?</a:t>
            </a:r>
          </a:p>
          <a:p>
            <a:pPr marL="438150" lvl="1" indent="0" algn="just" eaLnBrk="1" hangingPunct="1">
              <a:buFont typeface="Wingdings" panose="05000000000000000000" pitchFamily="2" charset="2"/>
              <a:buChar char="o"/>
              <a:defRPr/>
            </a:pPr>
            <a:r>
              <a:rPr lang="en-US" b="1" dirty="0" smtClean="0">
                <a:solidFill>
                  <a:srgbClr val="0000CC"/>
                </a:solidFill>
                <a:effectLst>
                  <a:outerShdw blurRad="38100" dist="38100" dir="2700000" algn="tl">
                    <a:srgbClr val="C0C0C0"/>
                  </a:outerShdw>
                </a:effectLst>
                <a:latin typeface="Arial" charset="0"/>
              </a:rPr>
              <a:t> </a:t>
            </a:r>
            <a:r>
              <a:rPr lang="en-US" b="1" dirty="0" err="1" smtClean="0">
                <a:solidFill>
                  <a:srgbClr val="0000CC"/>
                </a:solidFill>
                <a:effectLst>
                  <a:outerShdw blurRad="38100" dist="38100" dir="2700000" algn="tl">
                    <a:srgbClr val="C0C0C0"/>
                  </a:outerShdw>
                </a:effectLst>
                <a:latin typeface="Arial" charset="0"/>
              </a:rPr>
              <a:t>Bản</a:t>
            </a:r>
            <a:r>
              <a:rPr lang="en-US" b="1" dirty="0" smtClean="0">
                <a:solidFill>
                  <a:srgbClr val="0000CC"/>
                </a:solidFill>
                <a:effectLst>
                  <a:outerShdw blurRad="38100" dist="38100" dir="2700000" algn="tl">
                    <a:srgbClr val="C0C0C0"/>
                  </a:outerShdw>
                </a:effectLst>
                <a:latin typeface="Arial" charset="0"/>
              </a:rPr>
              <a:t> </a:t>
            </a:r>
            <a:r>
              <a:rPr lang="en-US" b="1" dirty="0" err="1" smtClean="0">
                <a:solidFill>
                  <a:srgbClr val="0000CC"/>
                </a:solidFill>
                <a:effectLst>
                  <a:outerShdw blurRad="38100" dist="38100" dir="2700000" algn="tl">
                    <a:srgbClr val="C0C0C0"/>
                  </a:outerShdw>
                </a:effectLst>
                <a:latin typeface="Arial" charset="0"/>
              </a:rPr>
              <a:t>thân</a:t>
            </a:r>
            <a:r>
              <a:rPr lang="en-US" b="1" dirty="0" smtClean="0">
                <a:solidFill>
                  <a:srgbClr val="0000CC"/>
                </a:solidFill>
                <a:effectLst>
                  <a:outerShdw blurRad="38100" dist="38100" dir="2700000" algn="tl">
                    <a:srgbClr val="C0C0C0"/>
                  </a:outerShdw>
                </a:effectLst>
                <a:latin typeface="Arial" charset="0"/>
              </a:rPr>
              <a:t> </a:t>
            </a:r>
            <a:r>
              <a:rPr lang="en-US" b="1" dirty="0" err="1" smtClean="0">
                <a:solidFill>
                  <a:srgbClr val="0000CC"/>
                </a:solidFill>
                <a:effectLst>
                  <a:outerShdw blurRad="38100" dist="38100" dir="2700000" algn="tl">
                    <a:srgbClr val="C0C0C0"/>
                  </a:outerShdw>
                </a:effectLst>
                <a:latin typeface="Arial" charset="0"/>
              </a:rPr>
              <a:t>bạn</a:t>
            </a:r>
            <a:r>
              <a:rPr lang="en-US" b="1" dirty="0" smtClean="0">
                <a:solidFill>
                  <a:srgbClr val="0000CC"/>
                </a:solidFill>
                <a:effectLst>
                  <a:outerShdw blurRad="38100" dist="38100" dir="2700000" algn="tl">
                    <a:srgbClr val="C0C0C0"/>
                  </a:outerShdw>
                </a:effectLst>
                <a:latin typeface="Arial" charset="0"/>
              </a:rPr>
              <a:t> </a:t>
            </a:r>
            <a:r>
              <a:rPr lang="en-US" b="1" dirty="0" err="1" smtClean="0">
                <a:solidFill>
                  <a:srgbClr val="0000CC"/>
                </a:solidFill>
                <a:effectLst>
                  <a:outerShdw blurRad="38100" dist="38100" dir="2700000" algn="tl">
                    <a:srgbClr val="C0C0C0"/>
                  </a:outerShdw>
                </a:effectLst>
                <a:latin typeface="Arial" charset="0"/>
              </a:rPr>
              <a:t>có</a:t>
            </a:r>
            <a:r>
              <a:rPr lang="en-US" b="1" dirty="0" smtClean="0">
                <a:solidFill>
                  <a:srgbClr val="0000CC"/>
                </a:solidFill>
                <a:effectLst>
                  <a:outerShdw blurRad="38100" dist="38100" dir="2700000" algn="tl">
                    <a:srgbClr val="C0C0C0"/>
                  </a:outerShdw>
                </a:effectLst>
                <a:latin typeface="Arial" charset="0"/>
              </a:rPr>
              <a:t> </a:t>
            </a:r>
            <a:r>
              <a:rPr lang="en-US" b="1" dirty="0" err="1" smtClean="0">
                <a:solidFill>
                  <a:srgbClr val="0000CC"/>
                </a:solidFill>
                <a:effectLst>
                  <a:outerShdw blurRad="38100" dist="38100" dir="2700000" algn="tl">
                    <a:srgbClr val="C0C0C0"/>
                  </a:outerShdw>
                </a:effectLst>
                <a:latin typeface="Arial" charset="0"/>
              </a:rPr>
              <a:t>thể</a:t>
            </a:r>
            <a:r>
              <a:rPr lang="en-US" b="1" dirty="0" smtClean="0">
                <a:solidFill>
                  <a:srgbClr val="0000CC"/>
                </a:solidFill>
                <a:effectLst>
                  <a:outerShdw blurRad="38100" dist="38100" dir="2700000" algn="tl">
                    <a:srgbClr val="C0C0C0"/>
                  </a:outerShdw>
                </a:effectLst>
                <a:latin typeface="Arial" charset="0"/>
              </a:rPr>
              <a:t> </a:t>
            </a:r>
            <a:r>
              <a:rPr lang="en-US" b="1" dirty="0" err="1" smtClean="0">
                <a:solidFill>
                  <a:srgbClr val="0000CC"/>
                </a:solidFill>
                <a:effectLst>
                  <a:outerShdw blurRad="38100" dist="38100" dir="2700000" algn="tl">
                    <a:srgbClr val="C0C0C0"/>
                  </a:outerShdw>
                </a:effectLst>
                <a:latin typeface="Arial" charset="0"/>
              </a:rPr>
              <a:t>làm</a:t>
            </a:r>
            <a:r>
              <a:rPr lang="en-US" b="1" dirty="0" smtClean="0">
                <a:solidFill>
                  <a:srgbClr val="0000CC"/>
                </a:solidFill>
                <a:effectLst>
                  <a:outerShdw blurRad="38100" dist="38100" dir="2700000" algn="tl">
                    <a:srgbClr val="C0C0C0"/>
                  </a:outerShdw>
                </a:effectLst>
                <a:latin typeface="Arial" charset="0"/>
              </a:rPr>
              <a:t> </a:t>
            </a:r>
            <a:r>
              <a:rPr lang="en-US" b="1" dirty="0" err="1" smtClean="0">
                <a:solidFill>
                  <a:srgbClr val="0000CC"/>
                </a:solidFill>
                <a:effectLst>
                  <a:outerShdw blurRad="38100" dist="38100" dir="2700000" algn="tl">
                    <a:srgbClr val="C0C0C0"/>
                  </a:outerShdw>
                </a:effectLst>
                <a:latin typeface="Arial" charset="0"/>
              </a:rPr>
              <a:t>gì</a:t>
            </a:r>
            <a:r>
              <a:rPr lang="en-US" b="1" dirty="0" smtClean="0">
                <a:solidFill>
                  <a:srgbClr val="0000CC"/>
                </a:solidFill>
                <a:effectLst>
                  <a:outerShdw blurRad="38100" dist="38100" dir="2700000" algn="tl">
                    <a:srgbClr val="C0C0C0"/>
                  </a:outerShdw>
                </a:effectLst>
                <a:latin typeface="Arial" charset="0"/>
              </a:rPr>
              <a:t> </a:t>
            </a:r>
            <a:r>
              <a:rPr lang="en-US" b="1" dirty="0" err="1" smtClean="0">
                <a:solidFill>
                  <a:srgbClr val="0000CC"/>
                </a:solidFill>
                <a:effectLst>
                  <a:outerShdw blurRad="38100" dist="38100" dir="2700000" algn="tl">
                    <a:srgbClr val="C0C0C0"/>
                  </a:outerShdw>
                </a:effectLst>
                <a:latin typeface="Arial" charset="0"/>
              </a:rPr>
              <a:t>để</a:t>
            </a:r>
            <a:r>
              <a:rPr lang="en-US" b="1" dirty="0" smtClean="0">
                <a:solidFill>
                  <a:srgbClr val="0000CC"/>
                </a:solidFill>
                <a:effectLst>
                  <a:outerShdw blurRad="38100" dist="38100" dir="2700000" algn="tl">
                    <a:srgbClr val="C0C0C0"/>
                  </a:outerShdw>
                </a:effectLst>
                <a:latin typeface="Arial" charset="0"/>
              </a:rPr>
              <a:t> </a:t>
            </a:r>
            <a:r>
              <a:rPr lang="en-US" b="1" dirty="0" err="1" smtClean="0">
                <a:solidFill>
                  <a:srgbClr val="0000CC"/>
                </a:solidFill>
                <a:effectLst>
                  <a:outerShdw blurRad="38100" dist="38100" dir="2700000" algn="tl">
                    <a:srgbClr val="C0C0C0"/>
                  </a:outerShdw>
                </a:effectLst>
                <a:latin typeface="Arial" charset="0"/>
              </a:rPr>
              <a:t>bảo</a:t>
            </a:r>
            <a:r>
              <a:rPr lang="en-US" b="1" dirty="0" smtClean="0">
                <a:solidFill>
                  <a:srgbClr val="0000CC"/>
                </a:solidFill>
                <a:effectLst>
                  <a:outerShdw blurRad="38100" dist="38100" dir="2700000" algn="tl">
                    <a:srgbClr val="C0C0C0"/>
                  </a:outerShdw>
                </a:effectLst>
                <a:latin typeface="Arial" charset="0"/>
              </a:rPr>
              <a:t> </a:t>
            </a:r>
            <a:r>
              <a:rPr lang="en-US" b="1" dirty="0" err="1" smtClean="0">
                <a:solidFill>
                  <a:srgbClr val="0000CC"/>
                </a:solidFill>
                <a:effectLst>
                  <a:outerShdw blurRad="38100" dist="38100" dir="2700000" algn="tl">
                    <a:srgbClr val="C0C0C0"/>
                  </a:outerShdw>
                </a:effectLst>
                <a:latin typeface="Arial" charset="0"/>
              </a:rPr>
              <a:t>vệ</a:t>
            </a:r>
            <a:r>
              <a:rPr lang="en-US" b="1" dirty="0" smtClean="0">
                <a:solidFill>
                  <a:srgbClr val="0000CC"/>
                </a:solidFill>
                <a:effectLst>
                  <a:outerShdw blurRad="38100" dist="38100" dir="2700000" algn="tl">
                    <a:srgbClr val="C0C0C0"/>
                  </a:outerShdw>
                </a:effectLst>
                <a:latin typeface="Arial" charset="0"/>
              </a:rPr>
              <a:t> </a:t>
            </a:r>
            <a:r>
              <a:rPr lang="en-US" b="1" dirty="0" err="1" smtClean="0">
                <a:solidFill>
                  <a:srgbClr val="0000CC"/>
                </a:solidFill>
                <a:effectLst>
                  <a:outerShdw blurRad="38100" dist="38100" dir="2700000" algn="tl">
                    <a:srgbClr val="C0C0C0"/>
                  </a:outerShdw>
                </a:effectLst>
                <a:latin typeface="Arial" charset="0"/>
              </a:rPr>
              <a:t>môi</a:t>
            </a:r>
            <a:r>
              <a:rPr lang="en-US" b="1" dirty="0" smtClean="0">
                <a:solidFill>
                  <a:srgbClr val="0000CC"/>
                </a:solidFill>
                <a:effectLst>
                  <a:outerShdw blurRad="38100" dist="38100" dir="2700000" algn="tl">
                    <a:srgbClr val="C0C0C0"/>
                  </a:outerShdw>
                </a:effectLst>
                <a:latin typeface="Arial" charset="0"/>
              </a:rPr>
              <a:t> </a:t>
            </a:r>
            <a:r>
              <a:rPr lang="en-US" b="1" dirty="0" err="1" smtClean="0">
                <a:solidFill>
                  <a:srgbClr val="0000CC"/>
                </a:solidFill>
                <a:effectLst>
                  <a:outerShdw blurRad="38100" dist="38100" dir="2700000" algn="tl">
                    <a:srgbClr val="C0C0C0"/>
                  </a:outerShdw>
                </a:effectLst>
                <a:latin typeface="Arial" charset="0"/>
              </a:rPr>
              <a:t>trường</a:t>
            </a:r>
            <a:r>
              <a:rPr lang="en-US" b="1" dirty="0" smtClean="0">
                <a:solidFill>
                  <a:srgbClr val="0000CC"/>
                </a:solidFill>
                <a:effectLst>
                  <a:outerShdw blurRad="38100" dist="38100" dir="2700000" algn="tl">
                    <a:srgbClr val="C0C0C0"/>
                  </a:outerShdw>
                </a:effectLst>
                <a:latin typeface="Arial" charset="0"/>
              </a:rPr>
              <a:t>?</a:t>
            </a:r>
          </a:p>
        </p:txBody>
      </p:sp>
      <p:sp>
        <p:nvSpPr>
          <p:cNvPr id="80899" name="Rectangle 3"/>
          <p:cNvSpPr>
            <a:spLocks noChangeArrowheads="1"/>
          </p:cNvSpPr>
          <p:nvPr/>
        </p:nvSpPr>
        <p:spPr bwMode="auto">
          <a:xfrm>
            <a:off x="533400" y="838200"/>
            <a:ext cx="8229600" cy="609600"/>
          </a:xfrm>
          <a:prstGeom prst="rect">
            <a:avLst/>
          </a:prstGeom>
          <a:noFill/>
          <a:ln w="9525">
            <a:noFill/>
            <a:miter lim="800000"/>
            <a:headEnd/>
            <a:tailEnd/>
          </a:ln>
          <a:effectLst/>
        </p:spPr>
        <p:txBody>
          <a:bodyPr anchor="b"/>
          <a:lstStyle/>
          <a:p>
            <a:pPr eaLnBrk="1" hangingPunct="1">
              <a:defRPr/>
            </a:pPr>
            <a:r>
              <a:rPr lang="en-US" sz="3200" b="1">
                <a:solidFill>
                  <a:srgbClr val="FF0000"/>
                </a:solidFill>
                <a:effectLst>
                  <a:outerShdw blurRad="38100" dist="38100" dir="2700000" algn="tl">
                    <a:srgbClr val="C0C0C0"/>
                  </a:outerShdw>
                </a:effectLst>
                <a:latin typeface="Arial" charset="0"/>
              </a:rPr>
              <a:t>2.1. Cách đặt câu hỏi</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2" presetClass="entr" presetSubtype="4" fill="hold" nodeType="clickEffect">
                                  <p:stCondLst>
                                    <p:cond delay="0"/>
                                  </p:stCondLst>
                                  <p:childTnLst>
                                    <p:set>
                                      <p:cBhvr>
                                        <p:cTn id="6" dur="1" fill="hold">
                                          <p:stCondLst>
                                            <p:cond delay="0"/>
                                          </p:stCondLst>
                                        </p:cTn>
                                        <p:tgtEl>
                                          <p:spTgt spid="80898">
                                            <p:txEl>
                                              <p:pRg st="1" end="1"/>
                                            </p:txEl>
                                          </p:spTgt>
                                        </p:tgtEl>
                                        <p:attrNameLst>
                                          <p:attrName>style.visibility</p:attrName>
                                        </p:attrNameLst>
                                      </p:cBhvr>
                                      <p:to>
                                        <p:strVal val="visible"/>
                                      </p:to>
                                    </p:set>
                                    <p:animEffect transition="in" filter="slide(fromBottom)">
                                      <p:cBhvr>
                                        <p:cTn id="7" dur="500"/>
                                        <p:tgtEl>
                                          <p:spTgt spid="80898">
                                            <p:txEl>
                                              <p:pRg st="1" end="1"/>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2" presetClass="entr" presetSubtype="4" fill="hold" nodeType="clickEffect">
                                  <p:stCondLst>
                                    <p:cond delay="0"/>
                                  </p:stCondLst>
                                  <p:childTnLst>
                                    <p:set>
                                      <p:cBhvr>
                                        <p:cTn id="11" dur="1" fill="hold">
                                          <p:stCondLst>
                                            <p:cond delay="0"/>
                                          </p:stCondLst>
                                        </p:cTn>
                                        <p:tgtEl>
                                          <p:spTgt spid="80898">
                                            <p:txEl>
                                              <p:pRg st="2" end="2"/>
                                            </p:txEl>
                                          </p:spTgt>
                                        </p:tgtEl>
                                        <p:attrNameLst>
                                          <p:attrName>style.visibility</p:attrName>
                                        </p:attrNameLst>
                                      </p:cBhvr>
                                      <p:to>
                                        <p:strVal val="visible"/>
                                      </p:to>
                                    </p:set>
                                    <p:animEffect transition="in" filter="slide(fromBottom)">
                                      <p:cBhvr>
                                        <p:cTn id="12" dur="500"/>
                                        <p:tgtEl>
                                          <p:spTgt spid="80898">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2"/>
          <p:cNvSpPr>
            <a:spLocks noGrp="1" noChangeArrowheads="1"/>
          </p:cNvSpPr>
          <p:nvPr>
            <p:ph type="body" idx="1"/>
          </p:nvPr>
        </p:nvSpPr>
        <p:spPr>
          <a:xfrm>
            <a:off x="457200" y="2133600"/>
            <a:ext cx="8229600" cy="4038600"/>
          </a:xfrm>
        </p:spPr>
        <p:txBody>
          <a:bodyPr/>
          <a:lstStyle/>
          <a:p>
            <a:pPr marL="0" indent="0" algn="just" eaLnBrk="1" hangingPunct="1">
              <a:buFont typeface="Wingdings" panose="05000000000000000000" pitchFamily="2" charset="2"/>
              <a:buNone/>
              <a:defRPr/>
            </a:pPr>
            <a:r>
              <a:rPr lang="en-US" b="1" dirty="0" err="1" smtClean="0">
                <a:solidFill>
                  <a:srgbClr val="0000CC"/>
                </a:solidFill>
                <a:effectLst>
                  <a:outerShdw blurRad="38100" dist="38100" dir="2700000" algn="tl">
                    <a:srgbClr val="C0C0C0"/>
                  </a:outerShdw>
                </a:effectLst>
                <a:latin typeface="Arial" charset="0"/>
              </a:rPr>
              <a:t>Phân</a:t>
            </a:r>
            <a:r>
              <a:rPr lang="en-US" b="1" dirty="0" smtClean="0">
                <a:solidFill>
                  <a:srgbClr val="0000CC"/>
                </a:solidFill>
                <a:effectLst>
                  <a:outerShdw blurRad="38100" dist="38100" dir="2700000" algn="tl">
                    <a:srgbClr val="C0C0C0"/>
                  </a:outerShdw>
                </a:effectLst>
                <a:latin typeface="Arial" charset="0"/>
              </a:rPr>
              <a:t> </a:t>
            </a:r>
            <a:r>
              <a:rPr lang="en-US" b="1" dirty="0" err="1" smtClean="0">
                <a:solidFill>
                  <a:srgbClr val="0000CC"/>
                </a:solidFill>
                <a:effectLst>
                  <a:outerShdw blurRad="38100" dist="38100" dir="2700000" algn="tl">
                    <a:srgbClr val="C0C0C0"/>
                  </a:outerShdw>
                </a:effectLst>
                <a:latin typeface="Arial" charset="0"/>
              </a:rPr>
              <a:t>tích</a:t>
            </a:r>
            <a:r>
              <a:rPr lang="en-US" sz="2800" b="1" dirty="0" smtClean="0">
                <a:latin typeface="Arial" charset="0"/>
              </a:rPr>
              <a:t> </a:t>
            </a:r>
            <a:r>
              <a:rPr lang="en-US" sz="2800" b="1" dirty="0" smtClean="0">
                <a:solidFill>
                  <a:srgbClr val="008000"/>
                </a:solidFill>
                <a:effectLst>
                  <a:outerShdw blurRad="38100" dist="38100" dir="2700000" algn="tl">
                    <a:srgbClr val="C0C0C0"/>
                  </a:outerShdw>
                </a:effectLst>
                <a:latin typeface="Arial" charset="0"/>
              </a:rPr>
              <a:t>– </a:t>
            </a:r>
            <a:r>
              <a:rPr lang="en-US" sz="2800" b="1" dirty="0" err="1" smtClean="0">
                <a:solidFill>
                  <a:srgbClr val="008000"/>
                </a:solidFill>
                <a:effectLst>
                  <a:outerShdw blurRad="38100" dist="38100" dir="2700000" algn="tl">
                    <a:srgbClr val="C0C0C0"/>
                  </a:outerShdw>
                </a:effectLst>
                <a:latin typeface="Arial" charset="0"/>
              </a:rPr>
              <a:t>tách</a:t>
            </a:r>
            <a:r>
              <a:rPr lang="en-US" sz="2800" b="1" dirty="0" smtClean="0">
                <a:solidFill>
                  <a:srgbClr val="008000"/>
                </a:solidFill>
                <a:effectLst>
                  <a:outerShdw blurRad="38100" dist="38100" dir="2700000" algn="tl">
                    <a:srgbClr val="C0C0C0"/>
                  </a:outerShdw>
                </a:effectLst>
                <a:latin typeface="Arial" charset="0"/>
              </a:rPr>
              <a:t> </a:t>
            </a:r>
            <a:r>
              <a:rPr lang="en-US" sz="2800" b="1" dirty="0" err="1" smtClean="0">
                <a:solidFill>
                  <a:srgbClr val="008000"/>
                </a:solidFill>
                <a:effectLst>
                  <a:outerShdw blurRad="38100" dist="38100" dir="2700000" algn="tl">
                    <a:srgbClr val="C0C0C0"/>
                  </a:outerShdw>
                </a:effectLst>
                <a:latin typeface="Arial" charset="0"/>
              </a:rPr>
              <a:t>từng</a:t>
            </a:r>
            <a:r>
              <a:rPr lang="en-US" sz="2800" b="1" dirty="0" smtClean="0">
                <a:solidFill>
                  <a:srgbClr val="008000"/>
                </a:solidFill>
                <a:effectLst>
                  <a:outerShdw blurRad="38100" dist="38100" dir="2700000" algn="tl">
                    <a:srgbClr val="C0C0C0"/>
                  </a:outerShdw>
                </a:effectLst>
                <a:latin typeface="Arial" charset="0"/>
              </a:rPr>
              <a:t> </a:t>
            </a:r>
            <a:r>
              <a:rPr lang="en-US" sz="2800" b="1" dirty="0" err="1" smtClean="0">
                <a:solidFill>
                  <a:srgbClr val="008000"/>
                </a:solidFill>
                <a:effectLst>
                  <a:outerShdw blurRad="38100" dist="38100" dir="2700000" algn="tl">
                    <a:srgbClr val="C0C0C0"/>
                  </a:outerShdw>
                </a:effectLst>
                <a:latin typeface="Arial" charset="0"/>
              </a:rPr>
              <a:t>bộ</a:t>
            </a:r>
            <a:r>
              <a:rPr lang="en-US" sz="2800" b="1" dirty="0" smtClean="0">
                <a:solidFill>
                  <a:srgbClr val="008000"/>
                </a:solidFill>
                <a:effectLst>
                  <a:outerShdw blurRad="38100" dist="38100" dir="2700000" algn="tl">
                    <a:srgbClr val="C0C0C0"/>
                  </a:outerShdw>
                </a:effectLst>
                <a:latin typeface="Arial" charset="0"/>
              </a:rPr>
              <a:t> </a:t>
            </a:r>
            <a:r>
              <a:rPr lang="en-US" sz="2800" b="1" dirty="0" err="1" smtClean="0">
                <a:solidFill>
                  <a:srgbClr val="008000"/>
                </a:solidFill>
                <a:effectLst>
                  <a:outerShdw blurRad="38100" dist="38100" dir="2700000" algn="tl">
                    <a:srgbClr val="C0C0C0"/>
                  </a:outerShdw>
                </a:effectLst>
                <a:latin typeface="Arial" charset="0"/>
              </a:rPr>
              <a:t>phận</a:t>
            </a:r>
            <a:r>
              <a:rPr lang="en-US" sz="2800" b="1" dirty="0" smtClean="0">
                <a:solidFill>
                  <a:srgbClr val="008000"/>
                </a:solidFill>
                <a:effectLst>
                  <a:outerShdw blurRad="38100" dist="38100" dir="2700000" algn="tl">
                    <a:srgbClr val="C0C0C0"/>
                  </a:outerShdw>
                </a:effectLst>
                <a:latin typeface="Arial" charset="0"/>
              </a:rPr>
              <a:t> </a:t>
            </a:r>
            <a:r>
              <a:rPr lang="en-US" sz="2800" b="1" dirty="0" err="1" smtClean="0">
                <a:solidFill>
                  <a:srgbClr val="008000"/>
                </a:solidFill>
                <a:effectLst>
                  <a:outerShdw blurRad="38100" dist="38100" dir="2700000" algn="tl">
                    <a:srgbClr val="C0C0C0"/>
                  </a:outerShdw>
                </a:effectLst>
                <a:latin typeface="Arial" charset="0"/>
              </a:rPr>
              <a:t>của</a:t>
            </a:r>
            <a:r>
              <a:rPr lang="en-US" sz="2800" b="1" dirty="0" smtClean="0">
                <a:solidFill>
                  <a:srgbClr val="008000"/>
                </a:solidFill>
                <a:effectLst>
                  <a:outerShdw blurRad="38100" dist="38100" dir="2700000" algn="tl">
                    <a:srgbClr val="C0C0C0"/>
                  </a:outerShdw>
                </a:effectLst>
                <a:latin typeface="Arial" charset="0"/>
              </a:rPr>
              <a:t> </a:t>
            </a:r>
            <a:r>
              <a:rPr lang="en-US" sz="2800" b="1" dirty="0" err="1" smtClean="0">
                <a:solidFill>
                  <a:srgbClr val="008000"/>
                </a:solidFill>
                <a:effectLst>
                  <a:outerShdw blurRad="38100" dist="38100" dir="2700000" algn="tl">
                    <a:srgbClr val="C0C0C0"/>
                  </a:outerShdw>
                </a:effectLst>
                <a:latin typeface="Arial" charset="0"/>
              </a:rPr>
              <a:t>cả</a:t>
            </a:r>
            <a:r>
              <a:rPr lang="en-US" sz="2800" b="1" dirty="0" smtClean="0">
                <a:solidFill>
                  <a:srgbClr val="008000"/>
                </a:solidFill>
                <a:effectLst>
                  <a:outerShdw blurRad="38100" dist="38100" dir="2700000" algn="tl">
                    <a:srgbClr val="C0C0C0"/>
                  </a:outerShdw>
                </a:effectLst>
                <a:latin typeface="Arial" charset="0"/>
              </a:rPr>
              <a:t> </a:t>
            </a:r>
            <a:r>
              <a:rPr lang="en-US" sz="2800" b="1" dirty="0" err="1" smtClean="0">
                <a:solidFill>
                  <a:srgbClr val="008000"/>
                </a:solidFill>
                <a:effectLst>
                  <a:outerShdw blurRad="38100" dist="38100" dir="2700000" algn="tl">
                    <a:srgbClr val="C0C0C0"/>
                  </a:outerShdw>
                </a:effectLst>
                <a:latin typeface="Arial" charset="0"/>
              </a:rPr>
              <a:t>quá</a:t>
            </a:r>
            <a:r>
              <a:rPr lang="en-US" sz="2800" b="1" dirty="0" smtClean="0">
                <a:solidFill>
                  <a:srgbClr val="008000"/>
                </a:solidFill>
                <a:effectLst>
                  <a:outerShdw blurRad="38100" dist="38100" dir="2700000" algn="tl">
                    <a:srgbClr val="C0C0C0"/>
                  </a:outerShdw>
                </a:effectLst>
                <a:latin typeface="Arial" charset="0"/>
              </a:rPr>
              <a:t> </a:t>
            </a:r>
            <a:r>
              <a:rPr lang="en-US" sz="2800" b="1" dirty="0" err="1" smtClean="0">
                <a:solidFill>
                  <a:srgbClr val="008000"/>
                </a:solidFill>
                <a:effectLst>
                  <a:outerShdw blurRad="38100" dist="38100" dir="2700000" algn="tl">
                    <a:srgbClr val="C0C0C0"/>
                  </a:outerShdw>
                </a:effectLst>
                <a:latin typeface="Arial" charset="0"/>
              </a:rPr>
              <a:t>trình</a:t>
            </a:r>
            <a:r>
              <a:rPr lang="en-US" sz="2800" b="1" dirty="0" smtClean="0">
                <a:solidFill>
                  <a:srgbClr val="008000"/>
                </a:solidFill>
                <a:effectLst>
                  <a:outerShdw blurRad="38100" dist="38100" dir="2700000" algn="tl">
                    <a:srgbClr val="C0C0C0"/>
                  </a:outerShdw>
                </a:effectLst>
                <a:latin typeface="Arial" charset="0"/>
              </a:rPr>
              <a:t> </a:t>
            </a:r>
            <a:r>
              <a:rPr lang="en-US" sz="2800" b="1" dirty="0" err="1" smtClean="0">
                <a:solidFill>
                  <a:srgbClr val="008000"/>
                </a:solidFill>
                <a:effectLst>
                  <a:outerShdw blurRad="38100" dist="38100" dir="2700000" algn="tl">
                    <a:srgbClr val="C0C0C0"/>
                  </a:outerShdw>
                </a:effectLst>
                <a:latin typeface="Arial" charset="0"/>
              </a:rPr>
              <a:t>và</a:t>
            </a:r>
            <a:r>
              <a:rPr lang="en-US" sz="2800" b="1" dirty="0" smtClean="0">
                <a:solidFill>
                  <a:srgbClr val="008000"/>
                </a:solidFill>
                <a:effectLst>
                  <a:outerShdw blurRad="38100" dist="38100" dir="2700000" algn="tl">
                    <a:srgbClr val="C0C0C0"/>
                  </a:outerShdw>
                </a:effectLst>
                <a:latin typeface="Arial" charset="0"/>
              </a:rPr>
              <a:t> </a:t>
            </a:r>
            <a:r>
              <a:rPr lang="en-US" sz="2800" b="1" dirty="0" err="1" smtClean="0">
                <a:solidFill>
                  <a:srgbClr val="008000"/>
                </a:solidFill>
                <a:effectLst>
                  <a:outerShdw blurRad="38100" dist="38100" dir="2700000" algn="tl">
                    <a:srgbClr val="C0C0C0"/>
                  </a:outerShdw>
                </a:effectLst>
                <a:latin typeface="Arial" charset="0"/>
              </a:rPr>
              <a:t>tìm</a:t>
            </a:r>
            <a:r>
              <a:rPr lang="en-US" sz="2800" b="1" dirty="0" smtClean="0">
                <a:solidFill>
                  <a:srgbClr val="008000"/>
                </a:solidFill>
                <a:effectLst>
                  <a:outerShdw blurRad="38100" dist="38100" dir="2700000" algn="tl">
                    <a:srgbClr val="C0C0C0"/>
                  </a:outerShdw>
                </a:effectLst>
                <a:latin typeface="Arial" charset="0"/>
              </a:rPr>
              <a:t> </a:t>
            </a:r>
            <a:r>
              <a:rPr lang="en-US" sz="2800" b="1" dirty="0" err="1" smtClean="0">
                <a:solidFill>
                  <a:srgbClr val="008000"/>
                </a:solidFill>
                <a:effectLst>
                  <a:outerShdw blurRad="38100" dist="38100" dir="2700000" algn="tl">
                    <a:srgbClr val="C0C0C0"/>
                  </a:outerShdw>
                </a:effectLst>
                <a:latin typeface="Arial" charset="0"/>
              </a:rPr>
              <a:t>hiểu</a:t>
            </a:r>
            <a:r>
              <a:rPr lang="en-US" sz="2800" b="1" dirty="0" smtClean="0">
                <a:solidFill>
                  <a:srgbClr val="008000"/>
                </a:solidFill>
                <a:effectLst>
                  <a:outerShdw blurRad="38100" dist="38100" dir="2700000" algn="tl">
                    <a:srgbClr val="C0C0C0"/>
                  </a:outerShdw>
                </a:effectLst>
                <a:latin typeface="Arial" charset="0"/>
              </a:rPr>
              <a:t> </a:t>
            </a:r>
            <a:r>
              <a:rPr lang="en-US" sz="2800" b="1" dirty="0" err="1" smtClean="0">
                <a:solidFill>
                  <a:srgbClr val="008000"/>
                </a:solidFill>
                <a:effectLst>
                  <a:outerShdw blurRad="38100" dist="38100" dir="2700000" algn="tl">
                    <a:srgbClr val="C0C0C0"/>
                  </a:outerShdw>
                </a:effectLst>
                <a:latin typeface="Arial" charset="0"/>
              </a:rPr>
              <a:t>từng</a:t>
            </a:r>
            <a:r>
              <a:rPr lang="en-US" sz="2800" b="1" dirty="0" smtClean="0">
                <a:solidFill>
                  <a:srgbClr val="008000"/>
                </a:solidFill>
                <a:effectLst>
                  <a:outerShdw blurRad="38100" dist="38100" dir="2700000" algn="tl">
                    <a:srgbClr val="C0C0C0"/>
                  </a:outerShdw>
                </a:effectLst>
                <a:latin typeface="Arial" charset="0"/>
              </a:rPr>
              <a:t> </a:t>
            </a:r>
            <a:r>
              <a:rPr lang="en-US" sz="2800" b="1" dirty="0" err="1" smtClean="0">
                <a:solidFill>
                  <a:srgbClr val="008000"/>
                </a:solidFill>
                <a:effectLst>
                  <a:outerShdw blurRad="38100" dist="38100" dir="2700000" algn="tl">
                    <a:srgbClr val="C0C0C0"/>
                  </a:outerShdw>
                </a:effectLst>
                <a:latin typeface="Arial" charset="0"/>
              </a:rPr>
              <a:t>bộ</a:t>
            </a:r>
            <a:r>
              <a:rPr lang="en-US" sz="2800" b="1" dirty="0" smtClean="0">
                <a:solidFill>
                  <a:srgbClr val="008000"/>
                </a:solidFill>
                <a:effectLst>
                  <a:outerShdw blurRad="38100" dist="38100" dir="2700000" algn="tl">
                    <a:srgbClr val="C0C0C0"/>
                  </a:outerShdw>
                </a:effectLst>
                <a:latin typeface="Arial" charset="0"/>
              </a:rPr>
              <a:t> </a:t>
            </a:r>
            <a:r>
              <a:rPr lang="en-US" sz="2800" b="1" dirty="0" err="1" smtClean="0">
                <a:solidFill>
                  <a:srgbClr val="008000"/>
                </a:solidFill>
                <a:effectLst>
                  <a:outerShdw blurRad="38100" dist="38100" dir="2700000" algn="tl">
                    <a:srgbClr val="C0C0C0"/>
                  </a:outerShdw>
                </a:effectLst>
                <a:latin typeface="Arial" charset="0"/>
              </a:rPr>
              <a:t>phận</a:t>
            </a:r>
            <a:r>
              <a:rPr lang="en-US" sz="2800" b="1" dirty="0" smtClean="0">
                <a:solidFill>
                  <a:srgbClr val="008000"/>
                </a:solidFill>
                <a:effectLst>
                  <a:outerShdw blurRad="38100" dist="38100" dir="2700000" algn="tl">
                    <a:srgbClr val="C0C0C0"/>
                  </a:outerShdw>
                </a:effectLst>
                <a:latin typeface="Arial" charset="0"/>
              </a:rPr>
              <a:t> </a:t>
            </a:r>
            <a:r>
              <a:rPr lang="en-US" sz="2800" b="1" dirty="0" err="1" smtClean="0">
                <a:solidFill>
                  <a:srgbClr val="008000"/>
                </a:solidFill>
                <a:effectLst>
                  <a:outerShdw blurRad="38100" dist="38100" dir="2700000" algn="tl">
                    <a:srgbClr val="C0C0C0"/>
                  </a:outerShdw>
                </a:effectLst>
                <a:latin typeface="Arial" charset="0"/>
              </a:rPr>
              <a:t>của</a:t>
            </a:r>
            <a:r>
              <a:rPr lang="en-US" sz="2800" b="1" dirty="0" smtClean="0">
                <a:solidFill>
                  <a:srgbClr val="008000"/>
                </a:solidFill>
                <a:effectLst>
                  <a:outerShdw blurRad="38100" dist="38100" dir="2700000" algn="tl">
                    <a:srgbClr val="C0C0C0"/>
                  </a:outerShdw>
                </a:effectLst>
                <a:latin typeface="Arial" charset="0"/>
              </a:rPr>
              <a:t> </a:t>
            </a:r>
            <a:r>
              <a:rPr lang="en-US" sz="2800" b="1" dirty="0" err="1" smtClean="0">
                <a:solidFill>
                  <a:srgbClr val="008000"/>
                </a:solidFill>
                <a:effectLst>
                  <a:outerShdw blurRad="38100" dist="38100" dir="2700000" algn="tl">
                    <a:srgbClr val="C0C0C0"/>
                  </a:outerShdw>
                </a:effectLst>
                <a:latin typeface="Arial" charset="0"/>
              </a:rPr>
              <a:t>toàn</a:t>
            </a:r>
            <a:r>
              <a:rPr lang="en-US" sz="2800" b="1" dirty="0" smtClean="0">
                <a:solidFill>
                  <a:srgbClr val="008000"/>
                </a:solidFill>
                <a:effectLst>
                  <a:outerShdw blurRad="38100" dist="38100" dir="2700000" algn="tl">
                    <a:srgbClr val="C0C0C0"/>
                  </a:outerShdw>
                </a:effectLst>
                <a:latin typeface="Arial" charset="0"/>
              </a:rPr>
              <a:t> </a:t>
            </a:r>
            <a:r>
              <a:rPr lang="en-US" sz="2800" b="1" dirty="0" err="1" smtClean="0">
                <a:solidFill>
                  <a:srgbClr val="008000"/>
                </a:solidFill>
                <a:effectLst>
                  <a:outerShdw blurRad="38100" dist="38100" dir="2700000" algn="tl">
                    <a:srgbClr val="C0C0C0"/>
                  </a:outerShdw>
                </a:effectLst>
                <a:latin typeface="Arial" charset="0"/>
              </a:rPr>
              <a:t>bộ</a:t>
            </a:r>
            <a:r>
              <a:rPr lang="en-US" sz="2800" b="1" dirty="0" smtClean="0">
                <a:solidFill>
                  <a:srgbClr val="008000"/>
                </a:solidFill>
                <a:effectLst>
                  <a:outerShdw blurRad="38100" dist="38100" dir="2700000" algn="tl">
                    <a:srgbClr val="C0C0C0"/>
                  </a:outerShdw>
                </a:effectLst>
                <a:latin typeface="Arial" charset="0"/>
              </a:rPr>
              <a:t> </a:t>
            </a:r>
            <a:r>
              <a:rPr lang="en-US" sz="2800" b="1" dirty="0" err="1" smtClean="0">
                <a:solidFill>
                  <a:srgbClr val="008000"/>
                </a:solidFill>
                <a:effectLst>
                  <a:outerShdw blurRad="38100" dist="38100" dir="2700000" algn="tl">
                    <a:srgbClr val="C0C0C0"/>
                  </a:outerShdw>
                </a:effectLst>
                <a:latin typeface="Arial" charset="0"/>
              </a:rPr>
              <a:t>chỉnh</a:t>
            </a:r>
            <a:r>
              <a:rPr lang="en-US" sz="2800" b="1" dirty="0" smtClean="0">
                <a:solidFill>
                  <a:srgbClr val="008000"/>
                </a:solidFill>
                <a:effectLst>
                  <a:outerShdw blurRad="38100" dist="38100" dir="2700000" algn="tl">
                    <a:srgbClr val="C0C0C0"/>
                  </a:outerShdw>
                </a:effectLst>
                <a:latin typeface="Arial" charset="0"/>
              </a:rPr>
              <a:t> </a:t>
            </a:r>
            <a:r>
              <a:rPr lang="en-US" sz="2800" b="1" dirty="0" err="1" smtClean="0">
                <a:solidFill>
                  <a:srgbClr val="008000"/>
                </a:solidFill>
                <a:effectLst>
                  <a:outerShdw blurRad="38100" dist="38100" dir="2700000" algn="tl">
                    <a:srgbClr val="C0C0C0"/>
                  </a:outerShdw>
                </a:effectLst>
                <a:latin typeface="Arial" charset="0"/>
              </a:rPr>
              <a:t>thể</a:t>
            </a:r>
            <a:r>
              <a:rPr lang="en-US" sz="2800" b="1" dirty="0" smtClean="0">
                <a:solidFill>
                  <a:srgbClr val="008000"/>
                </a:solidFill>
                <a:effectLst>
                  <a:outerShdw blurRad="38100" dist="38100" dir="2700000" algn="tl">
                    <a:srgbClr val="C0C0C0"/>
                  </a:outerShdw>
                </a:effectLst>
                <a:latin typeface="Arial" charset="0"/>
              </a:rPr>
              <a:t>. </a:t>
            </a:r>
          </a:p>
          <a:p>
            <a:pPr marL="0" indent="0" algn="just" eaLnBrk="1" hangingPunct="1">
              <a:buFont typeface="Wingdings" panose="05000000000000000000" pitchFamily="2" charset="2"/>
              <a:buNone/>
              <a:defRPr/>
            </a:pPr>
            <a:r>
              <a:rPr lang="en-US" sz="2800" b="1" dirty="0" smtClean="0">
                <a:solidFill>
                  <a:srgbClr val="008000"/>
                </a:solidFill>
                <a:effectLst>
                  <a:outerShdw blurRad="38100" dist="38100" dir="2700000" algn="tl">
                    <a:srgbClr val="C0C0C0"/>
                  </a:outerShdw>
                </a:effectLst>
                <a:latin typeface="Arial" charset="0"/>
              </a:rPr>
              <a:t>VD: </a:t>
            </a:r>
            <a:r>
              <a:rPr lang="en-US" sz="2800" b="1" dirty="0" err="1" smtClean="0">
                <a:solidFill>
                  <a:srgbClr val="008000"/>
                </a:solidFill>
                <a:effectLst>
                  <a:outerShdw blurRad="38100" dist="38100" dir="2700000" algn="tl">
                    <a:srgbClr val="C0C0C0"/>
                  </a:outerShdw>
                </a:effectLst>
                <a:latin typeface="Arial" charset="0"/>
              </a:rPr>
              <a:t>Người</a:t>
            </a:r>
            <a:r>
              <a:rPr lang="en-US" sz="2800" b="1" dirty="0" smtClean="0">
                <a:solidFill>
                  <a:srgbClr val="008000"/>
                </a:solidFill>
                <a:effectLst>
                  <a:outerShdw blurRad="38100" dist="38100" dir="2700000" algn="tl">
                    <a:srgbClr val="C0C0C0"/>
                  </a:outerShdw>
                </a:effectLst>
                <a:latin typeface="Arial" charset="0"/>
              </a:rPr>
              <a:t> </a:t>
            </a:r>
            <a:r>
              <a:rPr lang="en-US" sz="2800" b="1" dirty="0" err="1" smtClean="0">
                <a:solidFill>
                  <a:srgbClr val="008000"/>
                </a:solidFill>
                <a:effectLst>
                  <a:outerShdw blurRad="38100" dist="38100" dir="2700000" algn="tl">
                    <a:srgbClr val="C0C0C0"/>
                  </a:outerShdw>
                </a:effectLst>
                <a:latin typeface="Arial" charset="0"/>
              </a:rPr>
              <a:t>tàn</a:t>
            </a:r>
            <a:r>
              <a:rPr lang="en-US" sz="2800" b="1" dirty="0" smtClean="0">
                <a:solidFill>
                  <a:srgbClr val="008000"/>
                </a:solidFill>
                <a:effectLst>
                  <a:outerShdw blurRad="38100" dist="38100" dir="2700000" algn="tl">
                    <a:srgbClr val="C0C0C0"/>
                  </a:outerShdw>
                </a:effectLst>
                <a:latin typeface="Arial" charset="0"/>
              </a:rPr>
              <a:t> </a:t>
            </a:r>
            <a:r>
              <a:rPr lang="en-US" sz="2800" b="1" dirty="0" err="1" smtClean="0">
                <a:solidFill>
                  <a:srgbClr val="008000"/>
                </a:solidFill>
                <a:effectLst>
                  <a:outerShdw blurRad="38100" dist="38100" dir="2700000" algn="tl">
                    <a:srgbClr val="C0C0C0"/>
                  </a:outerShdw>
                </a:effectLst>
                <a:latin typeface="Arial" charset="0"/>
              </a:rPr>
              <a:t>phá</a:t>
            </a:r>
            <a:r>
              <a:rPr lang="en-US" sz="2800" b="1" dirty="0" smtClean="0">
                <a:solidFill>
                  <a:srgbClr val="008000"/>
                </a:solidFill>
                <a:effectLst>
                  <a:outerShdw blurRad="38100" dist="38100" dir="2700000" algn="tl">
                    <a:srgbClr val="C0C0C0"/>
                  </a:outerShdw>
                </a:effectLst>
                <a:latin typeface="Arial" charset="0"/>
              </a:rPr>
              <a:t> </a:t>
            </a:r>
            <a:r>
              <a:rPr lang="en-US" sz="2800" b="1" dirty="0" err="1" smtClean="0">
                <a:solidFill>
                  <a:srgbClr val="008000"/>
                </a:solidFill>
                <a:effectLst>
                  <a:outerShdw blurRad="38100" dist="38100" dir="2700000" algn="tl">
                    <a:srgbClr val="C0C0C0"/>
                  </a:outerShdw>
                </a:effectLst>
                <a:latin typeface="Arial" charset="0"/>
              </a:rPr>
              <a:t>môi</a:t>
            </a:r>
            <a:r>
              <a:rPr lang="en-US" sz="2800" b="1" dirty="0" smtClean="0">
                <a:solidFill>
                  <a:srgbClr val="008000"/>
                </a:solidFill>
                <a:effectLst>
                  <a:outerShdw blurRad="38100" dist="38100" dir="2700000" algn="tl">
                    <a:srgbClr val="C0C0C0"/>
                  </a:outerShdw>
                </a:effectLst>
                <a:latin typeface="Arial" charset="0"/>
              </a:rPr>
              <a:t> </a:t>
            </a:r>
            <a:r>
              <a:rPr lang="en-US" sz="2800" b="1" dirty="0" err="1" smtClean="0">
                <a:solidFill>
                  <a:srgbClr val="008000"/>
                </a:solidFill>
                <a:effectLst>
                  <a:outerShdw blurRad="38100" dist="38100" dir="2700000" algn="tl">
                    <a:srgbClr val="C0C0C0"/>
                  </a:outerShdw>
                </a:effectLst>
                <a:latin typeface="Arial" charset="0"/>
              </a:rPr>
              <a:t>trường</a:t>
            </a:r>
            <a:r>
              <a:rPr lang="en-US" sz="2800" b="1" dirty="0" smtClean="0">
                <a:solidFill>
                  <a:srgbClr val="008000"/>
                </a:solidFill>
                <a:effectLst>
                  <a:outerShdw blurRad="38100" dist="38100" dir="2700000" algn="tl">
                    <a:srgbClr val="C0C0C0"/>
                  </a:outerShdw>
                </a:effectLst>
                <a:latin typeface="Arial" charset="0"/>
              </a:rPr>
              <a:t> </a:t>
            </a:r>
            <a:r>
              <a:rPr lang="en-US" sz="2800" b="1" dirty="0" err="1" smtClean="0">
                <a:solidFill>
                  <a:srgbClr val="008000"/>
                </a:solidFill>
                <a:effectLst>
                  <a:outerShdw blurRad="38100" dist="38100" dir="2700000" algn="tl">
                    <a:srgbClr val="C0C0C0"/>
                  </a:outerShdw>
                </a:effectLst>
                <a:latin typeface="Arial" charset="0"/>
              </a:rPr>
              <a:t>có</a:t>
            </a:r>
            <a:r>
              <a:rPr lang="en-US" sz="2800" b="1" dirty="0" smtClean="0">
                <a:solidFill>
                  <a:srgbClr val="008000"/>
                </a:solidFill>
                <a:effectLst>
                  <a:outerShdw blurRad="38100" dist="38100" dir="2700000" algn="tl">
                    <a:srgbClr val="C0C0C0"/>
                  </a:outerShdw>
                </a:effectLst>
                <a:latin typeface="Arial" charset="0"/>
              </a:rPr>
              <a:t> </a:t>
            </a:r>
            <a:r>
              <a:rPr lang="en-US" sz="2800" b="1" dirty="0" err="1" smtClean="0">
                <a:solidFill>
                  <a:srgbClr val="008000"/>
                </a:solidFill>
                <a:effectLst>
                  <a:outerShdw blurRad="38100" dist="38100" dir="2700000" algn="tl">
                    <a:srgbClr val="C0C0C0"/>
                  </a:outerShdw>
                </a:effectLst>
                <a:latin typeface="Arial" charset="0"/>
              </a:rPr>
              <a:t>phải</a:t>
            </a:r>
            <a:r>
              <a:rPr lang="en-US" sz="2800" b="1" dirty="0" smtClean="0">
                <a:solidFill>
                  <a:srgbClr val="008000"/>
                </a:solidFill>
                <a:effectLst>
                  <a:outerShdw blurRad="38100" dist="38100" dir="2700000" algn="tl">
                    <a:srgbClr val="C0C0C0"/>
                  </a:outerShdw>
                </a:effectLst>
                <a:latin typeface="Arial" charset="0"/>
              </a:rPr>
              <a:t> </a:t>
            </a:r>
            <a:r>
              <a:rPr lang="en-US" sz="2800" b="1" dirty="0" err="1" smtClean="0">
                <a:solidFill>
                  <a:srgbClr val="008000"/>
                </a:solidFill>
                <a:effectLst>
                  <a:outerShdw blurRad="38100" dist="38100" dir="2700000" algn="tl">
                    <a:srgbClr val="C0C0C0"/>
                  </a:outerShdw>
                </a:effectLst>
                <a:latin typeface="Arial" charset="0"/>
              </a:rPr>
              <a:t>là</a:t>
            </a:r>
            <a:r>
              <a:rPr lang="en-US" sz="2800" b="1" dirty="0" smtClean="0">
                <a:solidFill>
                  <a:srgbClr val="008000"/>
                </a:solidFill>
                <a:effectLst>
                  <a:outerShdw blurRad="38100" dist="38100" dir="2700000" algn="tl">
                    <a:srgbClr val="C0C0C0"/>
                  </a:outerShdw>
                </a:effectLst>
                <a:latin typeface="Arial" charset="0"/>
              </a:rPr>
              <a:t> </a:t>
            </a:r>
            <a:r>
              <a:rPr lang="en-US" sz="2800" b="1" dirty="0" err="1" smtClean="0">
                <a:solidFill>
                  <a:srgbClr val="008000"/>
                </a:solidFill>
                <a:effectLst>
                  <a:outerShdw blurRad="38100" dist="38100" dir="2700000" algn="tl">
                    <a:srgbClr val="C0C0C0"/>
                  </a:outerShdw>
                </a:effectLst>
                <a:latin typeface="Arial" charset="0"/>
              </a:rPr>
              <a:t>người</a:t>
            </a:r>
            <a:r>
              <a:rPr lang="en-US" sz="2800" b="1" dirty="0" smtClean="0">
                <a:solidFill>
                  <a:srgbClr val="008000"/>
                </a:solidFill>
                <a:effectLst>
                  <a:outerShdw blurRad="38100" dist="38100" dir="2700000" algn="tl">
                    <a:srgbClr val="C0C0C0"/>
                  </a:outerShdw>
                </a:effectLst>
                <a:latin typeface="Arial" charset="0"/>
              </a:rPr>
              <a:t> </a:t>
            </a:r>
            <a:r>
              <a:rPr lang="en-US" sz="2800" b="1" dirty="0" err="1" smtClean="0">
                <a:solidFill>
                  <a:srgbClr val="008000"/>
                </a:solidFill>
                <a:effectLst>
                  <a:outerShdw blurRad="38100" dist="38100" dir="2700000" algn="tl">
                    <a:srgbClr val="C0C0C0"/>
                  </a:outerShdw>
                </a:effectLst>
                <a:latin typeface="Arial" charset="0"/>
              </a:rPr>
              <a:t>chịu</a:t>
            </a:r>
            <a:r>
              <a:rPr lang="en-US" sz="2800" b="1" dirty="0" smtClean="0">
                <a:solidFill>
                  <a:srgbClr val="008000"/>
                </a:solidFill>
                <a:effectLst>
                  <a:outerShdw blurRad="38100" dist="38100" dir="2700000" algn="tl">
                    <a:srgbClr val="C0C0C0"/>
                  </a:outerShdw>
                </a:effectLst>
                <a:latin typeface="Arial" charset="0"/>
              </a:rPr>
              <a:t> </a:t>
            </a:r>
            <a:r>
              <a:rPr lang="en-US" sz="2800" b="1" dirty="0" err="1" smtClean="0">
                <a:solidFill>
                  <a:srgbClr val="008000"/>
                </a:solidFill>
                <a:effectLst>
                  <a:outerShdw blurRad="38100" dist="38100" dir="2700000" algn="tl">
                    <a:srgbClr val="C0C0C0"/>
                  </a:outerShdw>
                </a:effectLst>
                <a:latin typeface="Arial" charset="0"/>
              </a:rPr>
              <a:t>hậu</a:t>
            </a:r>
            <a:r>
              <a:rPr lang="en-US" sz="2800" b="1" dirty="0" smtClean="0">
                <a:solidFill>
                  <a:srgbClr val="008000"/>
                </a:solidFill>
                <a:effectLst>
                  <a:outerShdw blurRad="38100" dist="38100" dir="2700000" algn="tl">
                    <a:srgbClr val="C0C0C0"/>
                  </a:outerShdw>
                </a:effectLst>
                <a:latin typeface="Arial" charset="0"/>
              </a:rPr>
              <a:t> </a:t>
            </a:r>
            <a:r>
              <a:rPr lang="en-US" sz="2800" b="1" dirty="0" err="1" smtClean="0">
                <a:solidFill>
                  <a:srgbClr val="008000"/>
                </a:solidFill>
                <a:effectLst>
                  <a:outerShdw blurRad="38100" dist="38100" dir="2700000" algn="tl">
                    <a:srgbClr val="C0C0C0"/>
                  </a:outerShdw>
                </a:effectLst>
                <a:latin typeface="Arial" charset="0"/>
              </a:rPr>
              <a:t>quả</a:t>
            </a:r>
            <a:r>
              <a:rPr lang="en-US" sz="2800" b="1" dirty="0" smtClean="0">
                <a:solidFill>
                  <a:srgbClr val="008000"/>
                </a:solidFill>
                <a:effectLst>
                  <a:outerShdw blurRad="38100" dist="38100" dir="2700000" algn="tl">
                    <a:srgbClr val="C0C0C0"/>
                  </a:outerShdw>
                </a:effectLst>
                <a:latin typeface="Arial" charset="0"/>
              </a:rPr>
              <a:t> </a:t>
            </a:r>
            <a:r>
              <a:rPr lang="en-US" sz="2800" b="1" dirty="0" err="1" smtClean="0">
                <a:solidFill>
                  <a:srgbClr val="008000"/>
                </a:solidFill>
                <a:effectLst>
                  <a:outerShdw blurRad="38100" dist="38100" dir="2700000" algn="tl">
                    <a:srgbClr val="C0C0C0"/>
                  </a:outerShdw>
                </a:effectLst>
                <a:latin typeface="Arial" charset="0"/>
              </a:rPr>
              <a:t>nặng</a:t>
            </a:r>
            <a:r>
              <a:rPr lang="en-US" sz="2800" b="1" dirty="0" smtClean="0">
                <a:solidFill>
                  <a:srgbClr val="008000"/>
                </a:solidFill>
                <a:effectLst>
                  <a:outerShdw blurRad="38100" dist="38100" dir="2700000" algn="tl">
                    <a:srgbClr val="C0C0C0"/>
                  </a:outerShdw>
                </a:effectLst>
                <a:latin typeface="Arial" charset="0"/>
              </a:rPr>
              <a:t> </a:t>
            </a:r>
            <a:r>
              <a:rPr lang="en-US" sz="2800" b="1" dirty="0" err="1" smtClean="0">
                <a:solidFill>
                  <a:srgbClr val="008000"/>
                </a:solidFill>
                <a:effectLst>
                  <a:outerShdw blurRad="38100" dist="38100" dir="2700000" algn="tl">
                    <a:srgbClr val="C0C0C0"/>
                  </a:outerShdw>
                </a:effectLst>
                <a:latin typeface="Arial" charset="0"/>
              </a:rPr>
              <a:t>nề</a:t>
            </a:r>
            <a:r>
              <a:rPr lang="en-US" sz="2800" b="1" dirty="0" smtClean="0">
                <a:solidFill>
                  <a:srgbClr val="008000"/>
                </a:solidFill>
                <a:effectLst>
                  <a:outerShdw blurRad="38100" dist="38100" dir="2700000" algn="tl">
                    <a:srgbClr val="C0C0C0"/>
                  </a:outerShdw>
                </a:effectLst>
                <a:latin typeface="Arial" charset="0"/>
              </a:rPr>
              <a:t> </a:t>
            </a:r>
            <a:r>
              <a:rPr lang="en-US" sz="2800" b="1" dirty="0" err="1" smtClean="0">
                <a:solidFill>
                  <a:srgbClr val="008000"/>
                </a:solidFill>
                <a:effectLst>
                  <a:outerShdw blurRad="38100" dist="38100" dir="2700000" algn="tl">
                    <a:srgbClr val="C0C0C0"/>
                  </a:outerShdw>
                </a:effectLst>
                <a:latin typeface="Arial" charset="0"/>
              </a:rPr>
              <a:t>nhất</a:t>
            </a:r>
            <a:r>
              <a:rPr lang="en-US" sz="2800" b="1" dirty="0" smtClean="0">
                <a:solidFill>
                  <a:srgbClr val="008000"/>
                </a:solidFill>
                <a:effectLst>
                  <a:outerShdw blurRad="38100" dist="38100" dir="2700000" algn="tl">
                    <a:srgbClr val="C0C0C0"/>
                  </a:outerShdw>
                </a:effectLst>
                <a:latin typeface="Arial" charset="0"/>
              </a:rPr>
              <a:t> </a:t>
            </a:r>
            <a:r>
              <a:rPr lang="en-US" sz="2800" b="1" dirty="0" err="1" smtClean="0">
                <a:solidFill>
                  <a:srgbClr val="008000"/>
                </a:solidFill>
                <a:effectLst>
                  <a:outerShdw blurRad="38100" dist="38100" dir="2700000" algn="tl">
                    <a:srgbClr val="C0C0C0"/>
                  </a:outerShdw>
                </a:effectLst>
                <a:latin typeface="Arial" charset="0"/>
              </a:rPr>
              <a:t>của</a:t>
            </a:r>
            <a:r>
              <a:rPr lang="en-US" sz="2800" b="1" dirty="0" smtClean="0">
                <a:solidFill>
                  <a:srgbClr val="008000"/>
                </a:solidFill>
                <a:effectLst>
                  <a:outerShdw blurRad="38100" dist="38100" dir="2700000" algn="tl">
                    <a:srgbClr val="C0C0C0"/>
                  </a:outerShdw>
                </a:effectLst>
                <a:latin typeface="Arial" charset="0"/>
              </a:rPr>
              <a:t> </a:t>
            </a:r>
            <a:r>
              <a:rPr lang="en-US" sz="2800" b="1" dirty="0" err="1" smtClean="0">
                <a:solidFill>
                  <a:srgbClr val="008000"/>
                </a:solidFill>
                <a:effectLst>
                  <a:outerShdw blurRad="38100" dist="38100" dir="2700000" algn="tl">
                    <a:srgbClr val="C0C0C0"/>
                  </a:outerShdw>
                </a:effectLst>
                <a:latin typeface="Arial" charset="0"/>
              </a:rPr>
              <a:t>môi</a:t>
            </a:r>
            <a:r>
              <a:rPr lang="en-US" sz="2800" b="1" dirty="0" smtClean="0">
                <a:solidFill>
                  <a:srgbClr val="008000"/>
                </a:solidFill>
                <a:effectLst>
                  <a:outerShdw blurRad="38100" dist="38100" dir="2700000" algn="tl">
                    <a:srgbClr val="C0C0C0"/>
                  </a:outerShdw>
                </a:effectLst>
                <a:latin typeface="Arial" charset="0"/>
              </a:rPr>
              <a:t> </a:t>
            </a:r>
            <a:r>
              <a:rPr lang="en-US" sz="2800" b="1" dirty="0" err="1" smtClean="0">
                <a:solidFill>
                  <a:srgbClr val="008000"/>
                </a:solidFill>
                <a:effectLst>
                  <a:outerShdw blurRad="38100" dist="38100" dir="2700000" algn="tl">
                    <a:srgbClr val="C0C0C0"/>
                  </a:outerShdw>
                </a:effectLst>
                <a:latin typeface="Arial" charset="0"/>
              </a:rPr>
              <a:t>trường</a:t>
            </a:r>
            <a:r>
              <a:rPr lang="en-US" sz="2800" b="1" dirty="0" smtClean="0">
                <a:solidFill>
                  <a:srgbClr val="008000"/>
                </a:solidFill>
                <a:effectLst>
                  <a:outerShdw blurRad="38100" dist="38100" dir="2700000" algn="tl">
                    <a:srgbClr val="C0C0C0"/>
                  </a:outerShdw>
                </a:effectLst>
                <a:latin typeface="Arial" charset="0"/>
              </a:rPr>
              <a:t> </a:t>
            </a:r>
            <a:r>
              <a:rPr lang="en-US" sz="2800" b="1" dirty="0" err="1" smtClean="0">
                <a:solidFill>
                  <a:srgbClr val="008000"/>
                </a:solidFill>
                <a:effectLst>
                  <a:outerShdw blurRad="38100" dist="38100" dir="2700000" algn="tl">
                    <a:srgbClr val="C0C0C0"/>
                  </a:outerShdw>
                </a:effectLst>
                <a:latin typeface="Arial" charset="0"/>
              </a:rPr>
              <a:t>không</a:t>
            </a:r>
            <a:r>
              <a:rPr lang="en-US" sz="2800" b="1" dirty="0" smtClean="0">
                <a:solidFill>
                  <a:srgbClr val="008000"/>
                </a:solidFill>
                <a:effectLst>
                  <a:outerShdw blurRad="38100" dist="38100" dir="2700000" algn="tl">
                    <a:srgbClr val="C0C0C0"/>
                  </a:outerShdw>
                </a:effectLst>
                <a:latin typeface="Arial" charset="0"/>
              </a:rPr>
              <a:t>? </a:t>
            </a:r>
          </a:p>
        </p:txBody>
      </p:sp>
      <p:sp>
        <p:nvSpPr>
          <p:cNvPr id="81923" name="Rectangle 3"/>
          <p:cNvSpPr>
            <a:spLocks noChangeArrowheads="1"/>
          </p:cNvSpPr>
          <p:nvPr/>
        </p:nvSpPr>
        <p:spPr bwMode="auto">
          <a:xfrm>
            <a:off x="533400" y="838200"/>
            <a:ext cx="8229600" cy="609600"/>
          </a:xfrm>
          <a:prstGeom prst="rect">
            <a:avLst/>
          </a:prstGeom>
          <a:noFill/>
          <a:ln w="9525">
            <a:noFill/>
            <a:miter lim="800000"/>
            <a:headEnd/>
            <a:tailEnd/>
          </a:ln>
          <a:effectLst/>
        </p:spPr>
        <p:txBody>
          <a:bodyPr anchor="b"/>
          <a:lstStyle/>
          <a:p>
            <a:pPr eaLnBrk="1" hangingPunct="1">
              <a:defRPr/>
            </a:pPr>
            <a:r>
              <a:rPr lang="en-US" sz="3200" b="1">
                <a:solidFill>
                  <a:srgbClr val="FF0000"/>
                </a:solidFill>
                <a:effectLst>
                  <a:outerShdw blurRad="38100" dist="38100" dir="2700000" algn="tl">
                    <a:srgbClr val="C0C0C0"/>
                  </a:outerShdw>
                </a:effectLst>
                <a:latin typeface="Arial" charset="0"/>
              </a:rPr>
              <a:t>2.1. Cách đặt câu hỏi</a:t>
            </a: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2"/>
          <p:cNvSpPr>
            <a:spLocks noGrp="1" noChangeArrowheads="1"/>
          </p:cNvSpPr>
          <p:nvPr>
            <p:ph type="body" idx="1"/>
          </p:nvPr>
        </p:nvSpPr>
        <p:spPr>
          <a:xfrm>
            <a:off x="228600" y="2133600"/>
            <a:ext cx="8839200" cy="4419600"/>
          </a:xfrm>
        </p:spPr>
        <p:txBody>
          <a:bodyPr/>
          <a:lstStyle/>
          <a:p>
            <a:pPr marL="0" indent="0" algn="just" eaLnBrk="1" hangingPunct="1">
              <a:buFont typeface="Wingdings" panose="05000000000000000000" pitchFamily="2" charset="2"/>
              <a:buNone/>
              <a:defRPr/>
            </a:pPr>
            <a:r>
              <a:rPr lang="en-US" b="1" smtClean="0">
                <a:solidFill>
                  <a:srgbClr val="0000CC"/>
                </a:solidFill>
                <a:effectLst>
                  <a:outerShdw blurRad="38100" dist="38100" dir="2700000" algn="tl">
                    <a:srgbClr val="C0C0C0"/>
                  </a:outerShdw>
                </a:effectLst>
                <a:latin typeface="Arial" charset="0"/>
              </a:rPr>
              <a:t>Tổng hợp</a:t>
            </a:r>
            <a:r>
              <a:rPr lang="en-US" sz="2800" b="1" smtClean="0">
                <a:latin typeface="Arial" charset="0"/>
              </a:rPr>
              <a:t> </a:t>
            </a:r>
            <a:r>
              <a:rPr lang="en-US" sz="2800" b="1" smtClean="0">
                <a:solidFill>
                  <a:srgbClr val="008000"/>
                </a:solidFill>
                <a:effectLst>
                  <a:outerShdw blurRad="38100" dist="38100" dir="2700000" algn="tl">
                    <a:srgbClr val="C0C0C0"/>
                  </a:outerShdw>
                </a:effectLst>
                <a:latin typeface="Arial" charset="0"/>
              </a:rPr>
              <a:t>– kết hợp các ý kiến rút ra kết luận. </a:t>
            </a:r>
          </a:p>
          <a:p>
            <a:pPr marL="0" indent="0" algn="just" eaLnBrk="1" hangingPunct="1">
              <a:defRPr/>
            </a:pPr>
            <a:endParaRPr lang="en-US" sz="2800" b="1" smtClean="0">
              <a:solidFill>
                <a:srgbClr val="008000"/>
              </a:solidFill>
              <a:effectLst>
                <a:outerShdw blurRad="38100" dist="38100" dir="2700000" algn="tl">
                  <a:srgbClr val="C0C0C0"/>
                </a:outerShdw>
              </a:effectLst>
              <a:latin typeface="Arial" charset="0"/>
            </a:endParaRPr>
          </a:p>
          <a:p>
            <a:pPr marL="0" indent="0" algn="just" eaLnBrk="1" hangingPunct="1">
              <a:buFont typeface="Wingdings" panose="05000000000000000000" pitchFamily="2" charset="2"/>
              <a:buNone/>
              <a:defRPr/>
            </a:pPr>
            <a:endParaRPr lang="en-US" sz="2800" b="1" smtClean="0">
              <a:solidFill>
                <a:srgbClr val="008000"/>
              </a:solidFill>
              <a:effectLst>
                <a:outerShdw blurRad="38100" dist="38100" dir="2700000" algn="tl">
                  <a:srgbClr val="C0C0C0"/>
                </a:outerShdw>
              </a:effectLst>
              <a:latin typeface="Arial" charset="0"/>
            </a:endParaRPr>
          </a:p>
          <a:p>
            <a:pPr marL="0" indent="0" eaLnBrk="1" hangingPunct="1">
              <a:defRPr/>
            </a:pPr>
            <a:r>
              <a:rPr lang="en-US" sz="2800" b="1" smtClean="0">
                <a:solidFill>
                  <a:srgbClr val="0000CC"/>
                </a:solidFill>
                <a:effectLst>
                  <a:outerShdw blurRad="38100" dist="38100" dir="2700000" algn="tl">
                    <a:srgbClr val="C0C0C0"/>
                  </a:outerShdw>
                </a:effectLst>
                <a:latin typeface="Arial" charset="0"/>
              </a:rPr>
              <a:t> Điều gì sẽ xảy ra nếu chúng ta kết hợp…với…?</a:t>
            </a:r>
          </a:p>
          <a:p>
            <a:pPr marL="0" indent="0" algn="just" eaLnBrk="1" hangingPunct="1">
              <a:defRPr/>
            </a:pPr>
            <a:r>
              <a:rPr lang="en-US" sz="2800" b="1" smtClean="0">
                <a:solidFill>
                  <a:srgbClr val="0000CC"/>
                </a:solidFill>
                <a:effectLst>
                  <a:outerShdw blurRad="38100" dist="38100" dir="2700000" algn="tl">
                    <a:srgbClr val="C0C0C0"/>
                  </a:outerShdw>
                </a:effectLst>
                <a:latin typeface="Arial" charset="0"/>
              </a:rPr>
              <a:t> Bạn đề nghị giải pháp nào?</a:t>
            </a:r>
          </a:p>
          <a:p>
            <a:pPr marL="0" indent="0" algn="just" eaLnBrk="1" hangingPunct="1">
              <a:defRPr/>
            </a:pPr>
            <a:r>
              <a:rPr lang="en-US" sz="2800" b="1" smtClean="0">
                <a:solidFill>
                  <a:srgbClr val="0000CC"/>
                </a:solidFill>
                <a:effectLst>
                  <a:outerShdw blurRad="38100" dist="38100" dir="2700000" algn="tl">
                    <a:srgbClr val="C0C0C0"/>
                  </a:outerShdw>
                </a:effectLst>
                <a:latin typeface="Arial" charset="0"/>
              </a:rPr>
              <a:t> Bạn muốn thêm ý kiến nào?</a:t>
            </a:r>
          </a:p>
        </p:txBody>
      </p:sp>
      <p:sp>
        <p:nvSpPr>
          <p:cNvPr id="82947" name="Rectangle 3"/>
          <p:cNvSpPr>
            <a:spLocks noChangeArrowheads="1"/>
          </p:cNvSpPr>
          <p:nvPr/>
        </p:nvSpPr>
        <p:spPr bwMode="auto">
          <a:xfrm>
            <a:off x="533400" y="838200"/>
            <a:ext cx="8229600" cy="609600"/>
          </a:xfrm>
          <a:prstGeom prst="rect">
            <a:avLst/>
          </a:prstGeom>
          <a:noFill/>
          <a:ln w="9525">
            <a:noFill/>
            <a:miter lim="800000"/>
            <a:headEnd/>
            <a:tailEnd/>
          </a:ln>
          <a:effectLst/>
        </p:spPr>
        <p:txBody>
          <a:bodyPr anchor="b"/>
          <a:lstStyle/>
          <a:p>
            <a:pPr eaLnBrk="1" hangingPunct="1">
              <a:defRPr/>
            </a:pPr>
            <a:r>
              <a:rPr lang="en-US" sz="3200" b="1">
                <a:solidFill>
                  <a:srgbClr val="FF0000"/>
                </a:solidFill>
                <a:effectLst>
                  <a:outerShdw blurRad="38100" dist="38100" dir="2700000" algn="tl">
                    <a:srgbClr val="C0C0C0"/>
                  </a:outerShdw>
                </a:effectLst>
                <a:latin typeface="Arial" charset="0"/>
              </a:rPr>
              <a:t>2.1. Cách đặt câu hỏi</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4" fill="hold" nodeType="clickEffect">
                                  <p:stCondLst>
                                    <p:cond delay="0"/>
                                  </p:stCondLst>
                                  <p:childTnLst>
                                    <p:set>
                                      <p:cBhvr>
                                        <p:cTn id="6" dur="1" fill="hold">
                                          <p:stCondLst>
                                            <p:cond delay="0"/>
                                          </p:stCondLst>
                                        </p:cTn>
                                        <p:tgtEl>
                                          <p:spTgt spid="82946">
                                            <p:txEl>
                                              <p:pRg st="3" end="3"/>
                                            </p:txEl>
                                          </p:spTgt>
                                        </p:tgtEl>
                                        <p:attrNameLst>
                                          <p:attrName>style.visibility</p:attrName>
                                        </p:attrNameLst>
                                      </p:cBhvr>
                                      <p:to>
                                        <p:strVal val="visible"/>
                                      </p:to>
                                    </p:set>
                                    <p:animEffect transition="in" filter="wipe(down)">
                                      <p:cBhvr>
                                        <p:cTn id="7" dur="500"/>
                                        <p:tgtEl>
                                          <p:spTgt spid="82946">
                                            <p:txEl>
                                              <p:pRg st="3" end="3"/>
                                            </p:txEl>
                                          </p:spTgt>
                                        </p:tgtEl>
                                      </p:cBhvr>
                                    </p:animEffect>
                                  </p:childTnLst>
                                </p:cTn>
                              </p:par>
                              <p:par>
                                <p:cTn id="8" presetID="22" presetClass="entr" presetSubtype="4" fill="hold" nodeType="withEffect">
                                  <p:stCondLst>
                                    <p:cond delay="0"/>
                                  </p:stCondLst>
                                  <p:childTnLst>
                                    <p:set>
                                      <p:cBhvr>
                                        <p:cTn id="9" dur="1" fill="hold">
                                          <p:stCondLst>
                                            <p:cond delay="0"/>
                                          </p:stCondLst>
                                        </p:cTn>
                                        <p:tgtEl>
                                          <p:spTgt spid="82946">
                                            <p:txEl>
                                              <p:pRg st="4" end="4"/>
                                            </p:txEl>
                                          </p:spTgt>
                                        </p:tgtEl>
                                        <p:attrNameLst>
                                          <p:attrName>style.visibility</p:attrName>
                                        </p:attrNameLst>
                                      </p:cBhvr>
                                      <p:to>
                                        <p:strVal val="visible"/>
                                      </p:to>
                                    </p:set>
                                    <p:animEffect transition="in" filter="wipe(down)">
                                      <p:cBhvr>
                                        <p:cTn id="10" dur="500"/>
                                        <p:tgtEl>
                                          <p:spTgt spid="82946">
                                            <p:txEl>
                                              <p:pRg st="4" end="4"/>
                                            </p:txEl>
                                          </p:spTgt>
                                        </p:tgtEl>
                                      </p:cBhvr>
                                    </p:animEffect>
                                  </p:childTnLst>
                                </p:cTn>
                              </p:par>
                              <p:par>
                                <p:cTn id="11" presetID="22" presetClass="entr" presetSubtype="4" fill="hold" nodeType="withEffect">
                                  <p:stCondLst>
                                    <p:cond delay="0"/>
                                  </p:stCondLst>
                                  <p:childTnLst>
                                    <p:set>
                                      <p:cBhvr>
                                        <p:cTn id="12" dur="1" fill="hold">
                                          <p:stCondLst>
                                            <p:cond delay="0"/>
                                          </p:stCondLst>
                                        </p:cTn>
                                        <p:tgtEl>
                                          <p:spTgt spid="82946">
                                            <p:txEl>
                                              <p:pRg st="5" end="5"/>
                                            </p:txEl>
                                          </p:spTgt>
                                        </p:tgtEl>
                                        <p:attrNameLst>
                                          <p:attrName>style.visibility</p:attrName>
                                        </p:attrNameLst>
                                      </p:cBhvr>
                                      <p:to>
                                        <p:strVal val="visible"/>
                                      </p:to>
                                    </p:set>
                                    <p:animEffect transition="in" filter="wipe(down)">
                                      <p:cBhvr>
                                        <p:cTn id="13" dur="500"/>
                                        <p:tgtEl>
                                          <p:spTgt spid="82946">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2"/>
          <p:cNvSpPr>
            <a:spLocks noGrp="1" noChangeArrowheads="1"/>
          </p:cNvSpPr>
          <p:nvPr>
            <p:ph type="body" idx="1"/>
          </p:nvPr>
        </p:nvSpPr>
        <p:spPr>
          <a:xfrm>
            <a:off x="457200" y="2133600"/>
            <a:ext cx="8229600" cy="3962400"/>
          </a:xfrm>
        </p:spPr>
        <p:txBody>
          <a:bodyPr/>
          <a:lstStyle/>
          <a:p>
            <a:pPr marL="0" indent="0" algn="just" eaLnBrk="1" hangingPunct="1">
              <a:buFont typeface="Wingdings" panose="05000000000000000000" pitchFamily="2" charset="2"/>
              <a:buNone/>
              <a:defRPr/>
            </a:pPr>
            <a:r>
              <a:rPr lang="en-US" b="1" dirty="0" err="1" smtClean="0">
                <a:solidFill>
                  <a:srgbClr val="0000CC"/>
                </a:solidFill>
                <a:effectLst>
                  <a:outerShdw blurRad="38100" dist="38100" dir="2700000" algn="tl">
                    <a:srgbClr val="C0C0C0"/>
                  </a:outerShdw>
                </a:effectLst>
                <a:latin typeface="Arial" charset="0"/>
              </a:rPr>
              <a:t>Đánh</a:t>
            </a:r>
            <a:r>
              <a:rPr lang="en-US" b="1" dirty="0" smtClean="0">
                <a:solidFill>
                  <a:srgbClr val="0000CC"/>
                </a:solidFill>
                <a:effectLst>
                  <a:outerShdw blurRad="38100" dist="38100" dir="2700000" algn="tl">
                    <a:srgbClr val="C0C0C0"/>
                  </a:outerShdw>
                </a:effectLst>
                <a:latin typeface="Arial" charset="0"/>
              </a:rPr>
              <a:t> </a:t>
            </a:r>
            <a:r>
              <a:rPr lang="en-US" b="1" dirty="0" err="1" smtClean="0">
                <a:solidFill>
                  <a:srgbClr val="0000CC"/>
                </a:solidFill>
                <a:effectLst>
                  <a:outerShdw blurRad="38100" dist="38100" dir="2700000" algn="tl">
                    <a:srgbClr val="C0C0C0"/>
                  </a:outerShdw>
                </a:effectLst>
                <a:latin typeface="Arial" charset="0"/>
              </a:rPr>
              <a:t>giá</a:t>
            </a:r>
            <a:r>
              <a:rPr lang="en-US" sz="2800" b="1" dirty="0" smtClean="0">
                <a:latin typeface="Arial" charset="0"/>
              </a:rPr>
              <a:t> </a:t>
            </a:r>
            <a:r>
              <a:rPr lang="en-US" sz="2800" b="1" dirty="0" smtClean="0">
                <a:solidFill>
                  <a:srgbClr val="008000"/>
                </a:solidFill>
                <a:effectLst>
                  <a:outerShdw blurRad="38100" dist="38100" dir="2700000" algn="tl">
                    <a:srgbClr val="C0C0C0"/>
                  </a:outerShdw>
                </a:effectLst>
                <a:latin typeface="Arial" charset="0"/>
              </a:rPr>
              <a:t>– </a:t>
            </a:r>
            <a:r>
              <a:rPr lang="en-US" sz="2800" b="1" dirty="0" err="1" smtClean="0">
                <a:solidFill>
                  <a:srgbClr val="008000"/>
                </a:solidFill>
                <a:effectLst>
                  <a:outerShdw blurRad="38100" dist="38100" dir="2700000" algn="tl">
                    <a:srgbClr val="C0C0C0"/>
                  </a:outerShdw>
                </a:effectLst>
                <a:latin typeface="Arial" charset="0"/>
              </a:rPr>
              <a:t>đưa</a:t>
            </a:r>
            <a:r>
              <a:rPr lang="en-US" sz="2800" b="1" dirty="0" smtClean="0">
                <a:solidFill>
                  <a:srgbClr val="008000"/>
                </a:solidFill>
                <a:effectLst>
                  <a:outerShdw blurRad="38100" dist="38100" dir="2700000" algn="tl">
                    <a:srgbClr val="C0C0C0"/>
                  </a:outerShdw>
                </a:effectLst>
                <a:latin typeface="Arial" charset="0"/>
              </a:rPr>
              <a:t> </a:t>
            </a:r>
            <a:r>
              <a:rPr lang="en-US" sz="2800" b="1" dirty="0" err="1" smtClean="0">
                <a:solidFill>
                  <a:srgbClr val="008000"/>
                </a:solidFill>
                <a:effectLst>
                  <a:outerShdw blurRad="38100" dist="38100" dir="2700000" algn="tl">
                    <a:srgbClr val="C0C0C0"/>
                  </a:outerShdw>
                </a:effectLst>
                <a:latin typeface="Arial" charset="0"/>
              </a:rPr>
              <a:t>ra</a:t>
            </a:r>
            <a:r>
              <a:rPr lang="en-US" sz="2800" b="1" dirty="0" smtClean="0">
                <a:solidFill>
                  <a:srgbClr val="008000"/>
                </a:solidFill>
                <a:effectLst>
                  <a:outerShdw blurRad="38100" dist="38100" dir="2700000" algn="tl">
                    <a:srgbClr val="C0C0C0"/>
                  </a:outerShdw>
                </a:effectLst>
                <a:latin typeface="Arial" charset="0"/>
              </a:rPr>
              <a:t> </a:t>
            </a:r>
            <a:r>
              <a:rPr lang="en-US" sz="2800" b="1" dirty="0" err="1" smtClean="0">
                <a:solidFill>
                  <a:srgbClr val="008000"/>
                </a:solidFill>
                <a:effectLst>
                  <a:outerShdw blurRad="38100" dist="38100" dir="2700000" algn="tl">
                    <a:srgbClr val="C0C0C0"/>
                  </a:outerShdw>
                </a:effectLst>
                <a:latin typeface="Arial" charset="0"/>
              </a:rPr>
              <a:t>những</a:t>
            </a:r>
            <a:r>
              <a:rPr lang="en-US" sz="2800" b="1" dirty="0" smtClean="0">
                <a:solidFill>
                  <a:srgbClr val="008000"/>
                </a:solidFill>
                <a:effectLst>
                  <a:outerShdw blurRad="38100" dist="38100" dir="2700000" algn="tl">
                    <a:srgbClr val="C0C0C0"/>
                  </a:outerShdw>
                </a:effectLst>
                <a:latin typeface="Arial" charset="0"/>
              </a:rPr>
              <a:t> </a:t>
            </a:r>
            <a:r>
              <a:rPr lang="en-US" sz="2800" b="1" dirty="0" err="1" smtClean="0">
                <a:solidFill>
                  <a:srgbClr val="008000"/>
                </a:solidFill>
                <a:effectLst>
                  <a:outerShdw blurRad="38100" dist="38100" dir="2700000" algn="tl">
                    <a:srgbClr val="C0C0C0"/>
                  </a:outerShdw>
                </a:effectLst>
                <a:latin typeface="Arial" charset="0"/>
              </a:rPr>
              <a:t>phán</a:t>
            </a:r>
            <a:r>
              <a:rPr lang="en-US" sz="2800" b="1" dirty="0" smtClean="0">
                <a:solidFill>
                  <a:srgbClr val="008000"/>
                </a:solidFill>
                <a:effectLst>
                  <a:outerShdw blurRad="38100" dist="38100" dir="2700000" algn="tl">
                    <a:srgbClr val="C0C0C0"/>
                  </a:outerShdw>
                </a:effectLst>
                <a:latin typeface="Arial" charset="0"/>
              </a:rPr>
              <a:t> </a:t>
            </a:r>
            <a:r>
              <a:rPr lang="en-US" sz="2800" b="1" dirty="0" err="1" smtClean="0">
                <a:solidFill>
                  <a:srgbClr val="008000"/>
                </a:solidFill>
                <a:effectLst>
                  <a:outerShdw blurRad="38100" dist="38100" dir="2700000" algn="tl">
                    <a:srgbClr val="C0C0C0"/>
                  </a:outerShdw>
                </a:effectLst>
                <a:latin typeface="Arial" charset="0"/>
              </a:rPr>
              <a:t>đoán</a:t>
            </a:r>
            <a:r>
              <a:rPr lang="en-US" sz="2800" b="1" dirty="0" smtClean="0">
                <a:solidFill>
                  <a:srgbClr val="008000"/>
                </a:solidFill>
                <a:effectLst>
                  <a:outerShdw blurRad="38100" dist="38100" dir="2700000" algn="tl">
                    <a:srgbClr val="C0C0C0"/>
                  </a:outerShdw>
                </a:effectLst>
                <a:latin typeface="Arial" charset="0"/>
              </a:rPr>
              <a:t> </a:t>
            </a:r>
            <a:r>
              <a:rPr lang="en-US" sz="2800" b="1" dirty="0" err="1" smtClean="0">
                <a:solidFill>
                  <a:srgbClr val="008000"/>
                </a:solidFill>
                <a:effectLst>
                  <a:outerShdw blurRad="38100" dist="38100" dir="2700000" algn="tl">
                    <a:srgbClr val="C0C0C0"/>
                  </a:outerShdw>
                </a:effectLst>
                <a:latin typeface="Arial" charset="0"/>
              </a:rPr>
              <a:t>và</a:t>
            </a:r>
            <a:r>
              <a:rPr lang="en-US" sz="2800" b="1" dirty="0" smtClean="0">
                <a:solidFill>
                  <a:srgbClr val="008000"/>
                </a:solidFill>
                <a:effectLst>
                  <a:outerShdw blurRad="38100" dist="38100" dir="2700000" algn="tl">
                    <a:srgbClr val="C0C0C0"/>
                  </a:outerShdw>
                </a:effectLst>
                <a:latin typeface="Arial" charset="0"/>
              </a:rPr>
              <a:t> </a:t>
            </a:r>
            <a:r>
              <a:rPr lang="en-US" sz="2800" b="1" dirty="0" err="1" smtClean="0">
                <a:solidFill>
                  <a:srgbClr val="008000"/>
                </a:solidFill>
                <a:effectLst>
                  <a:outerShdw blurRad="38100" dist="38100" dir="2700000" algn="tl">
                    <a:srgbClr val="C0C0C0"/>
                  </a:outerShdw>
                </a:effectLst>
                <a:latin typeface="Arial" charset="0"/>
              </a:rPr>
              <a:t>quyết</a:t>
            </a:r>
            <a:r>
              <a:rPr lang="en-US" sz="2800" b="1" dirty="0" smtClean="0">
                <a:solidFill>
                  <a:srgbClr val="008000"/>
                </a:solidFill>
                <a:effectLst>
                  <a:outerShdw blurRad="38100" dist="38100" dir="2700000" algn="tl">
                    <a:srgbClr val="C0C0C0"/>
                  </a:outerShdw>
                </a:effectLst>
                <a:latin typeface="Arial" charset="0"/>
              </a:rPr>
              <a:t> </a:t>
            </a:r>
            <a:r>
              <a:rPr lang="en-US" sz="2800" b="1" dirty="0" err="1" smtClean="0">
                <a:solidFill>
                  <a:srgbClr val="008000"/>
                </a:solidFill>
                <a:effectLst>
                  <a:outerShdw blurRad="38100" dist="38100" dir="2700000" algn="tl">
                    <a:srgbClr val="C0C0C0"/>
                  </a:outerShdw>
                </a:effectLst>
                <a:latin typeface="Arial" charset="0"/>
              </a:rPr>
              <a:t>định</a:t>
            </a:r>
            <a:r>
              <a:rPr lang="en-US" sz="2800" b="1" dirty="0" smtClean="0">
                <a:solidFill>
                  <a:srgbClr val="008000"/>
                </a:solidFill>
                <a:effectLst>
                  <a:outerShdw blurRad="38100" dist="38100" dir="2700000" algn="tl">
                    <a:srgbClr val="C0C0C0"/>
                  </a:outerShdw>
                </a:effectLst>
                <a:latin typeface="Arial" charset="0"/>
              </a:rPr>
              <a:t> </a:t>
            </a:r>
            <a:r>
              <a:rPr lang="en-US" sz="2800" b="1" dirty="0" err="1" smtClean="0">
                <a:solidFill>
                  <a:srgbClr val="008000"/>
                </a:solidFill>
                <a:effectLst>
                  <a:outerShdw blurRad="38100" dist="38100" dir="2700000" algn="tl">
                    <a:srgbClr val="C0C0C0"/>
                  </a:outerShdw>
                </a:effectLst>
                <a:latin typeface="Arial" charset="0"/>
              </a:rPr>
              <a:t>cẩn</a:t>
            </a:r>
            <a:r>
              <a:rPr lang="en-US" sz="2800" b="1" dirty="0" smtClean="0">
                <a:solidFill>
                  <a:srgbClr val="008000"/>
                </a:solidFill>
                <a:effectLst>
                  <a:outerShdw blurRad="38100" dist="38100" dir="2700000" algn="tl">
                    <a:srgbClr val="C0C0C0"/>
                  </a:outerShdw>
                </a:effectLst>
                <a:latin typeface="Arial" charset="0"/>
              </a:rPr>
              <a:t> </a:t>
            </a:r>
            <a:r>
              <a:rPr lang="en-US" sz="2800" b="1" dirty="0" err="1" smtClean="0">
                <a:solidFill>
                  <a:srgbClr val="008000"/>
                </a:solidFill>
                <a:effectLst>
                  <a:outerShdw blurRad="38100" dist="38100" dir="2700000" algn="tl">
                    <a:srgbClr val="C0C0C0"/>
                  </a:outerShdw>
                </a:effectLst>
                <a:latin typeface="Arial" charset="0"/>
              </a:rPr>
              <a:t>thận</a:t>
            </a:r>
            <a:r>
              <a:rPr lang="en-US" sz="2800" b="1" dirty="0" smtClean="0">
                <a:solidFill>
                  <a:srgbClr val="008000"/>
                </a:solidFill>
                <a:effectLst>
                  <a:outerShdw blurRad="38100" dist="38100" dir="2700000" algn="tl">
                    <a:srgbClr val="C0C0C0"/>
                  </a:outerShdw>
                </a:effectLst>
                <a:latin typeface="Arial" charset="0"/>
              </a:rPr>
              <a:t> </a:t>
            </a:r>
            <a:r>
              <a:rPr lang="en-US" sz="2800" b="1" dirty="0" err="1" smtClean="0">
                <a:solidFill>
                  <a:srgbClr val="008000"/>
                </a:solidFill>
                <a:effectLst>
                  <a:outerShdw blurRad="38100" dist="38100" dir="2700000" algn="tl">
                    <a:srgbClr val="C0C0C0"/>
                  </a:outerShdw>
                </a:effectLst>
                <a:latin typeface="Arial" charset="0"/>
              </a:rPr>
              <a:t>trên</a:t>
            </a:r>
            <a:r>
              <a:rPr lang="en-US" sz="2800" b="1" dirty="0" smtClean="0">
                <a:solidFill>
                  <a:srgbClr val="008000"/>
                </a:solidFill>
                <a:effectLst>
                  <a:outerShdw blurRad="38100" dist="38100" dir="2700000" algn="tl">
                    <a:srgbClr val="C0C0C0"/>
                  </a:outerShdw>
                </a:effectLst>
                <a:latin typeface="Arial" charset="0"/>
              </a:rPr>
              <a:t> </a:t>
            </a:r>
            <a:r>
              <a:rPr lang="en-US" sz="2800" b="1" dirty="0" err="1" smtClean="0">
                <a:solidFill>
                  <a:srgbClr val="008000"/>
                </a:solidFill>
                <a:effectLst>
                  <a:outerShdw blurRad="38100" dist="38100" dir="2700000" algn="tl">
                    <a:srgbClr val="C0C0C0"/>
                  </a:outerShdw>
                </a:effectLst>
                <a:latin typeface="Arial" charset="0"/>
              </a:rPr>
              <a:t>cơ</a:t>
            </a:r>
            <a:r>
              <a:rPr lang="en-US" sz="2800" b="1" dirty="0" smtClean="0">
                <a:solidFill>
                  <a:srgbClr val="008000"/>
                </a:solidFill>
                <a:effectLst>
                  <a:outerShdw blurRad="38100" dist="38100" dir="2700000" algn="tl">
                    <a:srgbClr val="C0C0C0"/>
                  </a:outerShdw>
                </a:effectLst>
                <a:latin typeface="Arial" charset="0"/>
              </a:rPr>
              <a:t> </a:t>
            </a:r>
            <a:r>
              <a:rPr lang="en-US" sz="2800" b="1" dirty="0" err="1" smtClean="0">
                <a:solidFill>
                  <a:srgbClr val="008000"/>
                </a:solidFill>
                <a:effectLst>
                  <a:outerShdw blurRad="38100" dist="38100" dir="2700000" algn="tl">
                    <a:srgbClr val="C0C0C0"/>
                  </a:outerShdw>
                </a:effectLst>
                <a:latin typeface="Arial" charset="0"/>
              </a:rPr>
              <a:t>sở</a:t>
            </a:r>
            <a:r>
              <a:rPr lang="en-US" sz="2800" b="1" dirty="0" smtClean="0">
                <a:solidFill>
                  <a:srgbClr val="008000"/>
                </a:solidFill>
                <a:effectLst>
                  <a:outerShdw blurRad="38100" dist="38100" dir="2700000" algn="tl">
                    <a:srgbClr val="C0C0C0"/>
                  </a:outerShdw>
                </a:effectLst>
                <a:latin typeface="Arial" charset="0"/>
              </a:rPr>
              <a:t> </a:t>
            </a:r>
            <a:r>
              <a:rPr lang="en-US" sz="2800" b="1" dirty="0" err="1" smtClean="0">
                <a:solidFill>
                  <a:srgbClr val="008000"/>
                </a:solidFill>
                <a:effectLst>
                  <a:outerShdw blurRad="38100" dist="38100" dir="2700000" algn="tl">
                    <a:srgbClr val="C0C0C0"/>
                  </a:outerShdw>
                </a:effectLst>
                <a:latin typeface="Arial" charset="0"/>
              </a:rPr>
              <a:t>thông</a:t>
            </a:r>
            <a:r>
              <a:rPr lang="en-US" sz="2800" b="1" dirty="0" smtClean="0">
                <a:solidFill>
                  <a:srgbClr val="008000"/>
                </a:solidFill>
                <a:effectLst>
                  <a:outerShdw blurRad="38100" dist="38100" dir="2700000" algn="tl">
                    <a:srgbClr val="C0C0C0"/>
                  </a:outerShdw>
                </a:effectLst>
                <a:latin typeface="Arial" charset="0"/>
              </a:rPr>
              <a:t> tin </a:t>
            </a:r>
            <a:r>
              <a:rPr lang="en-US" sz="2800" b="1" dirty="0" err="1" smtClean="0">
                <a:solidFill>
                  <a:srgbClr val="008000"/>
                </a:solidFill>
                <a:effectLst>
                  <a:outerShdw blurRad="38100" dist="38100" dir="2700000" algn="tl">
                    <a:srgbClr val="C0C0C0"/>
                  </a:outerShdw>
                </a:effectLst>
                <a:latin typeface="Arial" charset="0"/>
              </a:rPr>
              <a:t>đáng</a:t>
            </a:r>
            <a:r>
              <a:rPr lang="en-US" sz="2800" b="1" dirty="0" smtClean="0">
                <a:solidFill>
                  <a:srgbClr val="008000"/>
                </a:solidFill>
                <a:effectLst>
                  <a:outerShdw blurRad="38100" dist="38100" dir="2700000" algn="tl">
                    <a:srgbClr val="C0C0C0"/>
                  </a:outerShdw>
                </a:effectLst>
                <a:latin typeface="Arial" charset="0"/>
              </a:rPr>
              <a:t> tin </a:t>
            </a:r>
            <a:r>
              <a:rPr lang="en-US" sz="2800" b="1" dirty="0" err="1" smtClean="0">
                <a:solidFill>
                  <a:srgbClr val="008000"/>
                </a:solidFill>
                <a:effectLst>
                  <a:outerShdw blurRad="38100" dist="38100" dir="2700000" algn="tl">
                    <a:srgbClr val="C0C0C0"/>
                  </a:outerShdw>
                </a:effectLst>
                <a:latin typeface="Arial" charset="0"/>
              </a:rPr>
              <a:t>cậy</a:t>
            </a:r>
            <a:r>
              <a:rPr lang="en-US" sz="2800" b="1" dirty="0" smtClean="0">
                <a:solidFill>
                  <a:srgbClr val="008000"/>
                </a:solidFill>
                <a:effectLst>
                  <a:outerShdw blurRad="38100" dist="38100" dir="2700000" algn="tl">
                    <a:srgbClr val="C0C0C0"/>
                  </a:outerShdw>
                </a:effectLst>
                <a:latin typeface="Arial" charset="0"/>
              </a:rPr>
              <a:t> </a:t>
            </a:r>
            <a:r>
              <a:rPr lang="en-US" sz="2800" b="1" dirty="0" err="1" smtClean="0">
                <a:solidFill>
                  <a:srgbClr val="008000"/>
                </a:solidFill>
                <a:effectLst>
                  <a:outerShdw blurRad="38100" dist="38100" dir="2700000" algn="tl">
                    <a:srgbClr val="C0C0C0"/>
                  </a:outerShdw>
                </a:effectLst>
                <a:latin typeface="Arial" charset="0"/>
              </a:rPr>
              <a:t>và</a:t>
            </a:r>
            <a:r>
              <a:rPr lang="en-US" sz="2800" b="1" dirty="0" smtClean="0">
                <a:solidFill>
                  <a:srgbClr val="008000"/>
                </a:solidFill>
                <a:effectLst>
                  <a:outerShdw blurRad="38100" dist="38100" dir="2700000" algn="tl">
                    <a:srgbClr val="C0C0C0"/>
                  </a:outerShdw>
                </a:effectLst>
                <a:latin typeface="Arial" charset="0"/>
              </a:rPr>
              <a:t> </a:t>
            </a:r>
            <a:r>
              <a:rPr lang="en-US" sz="2800" b="1" dirty="0" err="1" smtClean="0">
                <a:solidFill>
                  <a:srgbClr val="008000"/>
                </a:solidFill>
                <a:effectLst>
                  <a:outerShdw blurRad="38100" dist="38100" dir="2700000" algn="tl">
                    <a:srgbClr val="C0C0C0"/>
                  </a:outerShdw>
                </a:effectLst>
                <a:latin typeface="Arial" charset="0"/>
              </a:rPr>
              <a:t>được</a:t>
            </a:r>
            <a:r>
              <a:rPr lang="en-US" sz="2800" b="1" dirty="0" smtClean="0">
                <a:solidFill>
                  <a:srgbClr val="008000"/>
                </a:solidFill>
                <a:effectLst>
                  <a:outerShdw blurRad="38100" dist="38100" dir="2700000" algn="tl">
                    <a:srgbClr val="C0C0C0"/>
                  </a:outerShdw>
                </a:effectLst>
                <a:latin typeface="Arial" charset="0"/>
              </a:rPr>
              <a:t> </a:t>
            </a:r>
            <a:r>
              <a:rPr lang="en-US" sz="2800" b="1" dirty="0" err="1" smtClean="0">
                <a:solidFill>
                  <a:srgbClr val="008000"/>
                </a:solidFill>
                <a:effectLst>
                  <a:outerShdw blurRad="38100" dist="38100" dir="2700000" algn="tl">
                    <a:srgbClr val="C0C0C0"/>
                  </a:outerShdw>
                </a:effectLst>
                <a:latin typeface="Arial" charset="0"/>
              </a:rPr>
              <a:t>phân</a:t>
            </a:r>
            <a:r>
              <a:rPr lang="en-US" sz="2800" b="1" dirty="0" smtClean="0">
                <a:solidFill>
                  <a:srgbClr val="008000"/>
                </a:solidFill>
                <a:effectLst>
                  <a:outerShdw blurRad="38100" dist="38100" dir="2700000" algn="tl">
                    <a:srgbClr val="C0C0C0"/>
                  </a:outerShdw>
                </a:effectLst>
                <a:latin typeface="Arial" charset="0"/>
              </a:rPr>
              <a:t> </a:t>
            </a:r>
            <a:r>
              <a:rPr lang="en-US" sz="2800" b="1" dirty="0" err="1" smtClean="0">
                <a:solidFill>
                  <a:srgbClr val="008000"/>
                </a:solidFill>
                <a:effectLst>
                  <a:outerShdw blurRad="38100" dist="38100" dir="2700000" algn="tl">
                    <a:srgbClr val="C0C0C0"/>
                  </a:outerShdw>
                </a:effectLst>
                <a:latin typeface="Arial" charset="0"/>
              </a:rPr>
              <a:t>tích</a:t>
            </a:r>
            <a:r>
              <a:rPr lang="en-US" sz="2800" b="1" dirty="0" smtClean="0">
                <a:solidFill>
                  <a:srgbClr val="008000"/>
                </a:solidFill>
                <a:effectLst>
                  <a:outerShdw blurRad="38100" dist="38100" dir="2700000" algn="tl">
                    <a:srgbClr val="C0C0C0"/>
                  </a:outerShdw>
                </a:effectLst>
                <a:latin typeface="Arial" charset="0"/>
              </a:rPr>
              <a:t>.</a:t>
            </a:r>
          </a:p>
          <a:p>
            <a:pPr marL="0" indent="0" algn="just" eaLnBrk="1" hangingPunct="1">
              <a:defRPr/>
            </a:pPr>
            <a:r>
              <a:rPr lang="en-US" sz="2800" b="1" dirty="0" smtClean="0">
                <a:solidFill>
                  <a:srgbClr val="0000CC"/>
                </a:solidFill>
                <a:effectLst>
                  <a:outerShdw blurRad="38100" dist="38100" dir="2700000" algn="tl">
                    <a:srgbClr val="C0C0C0"/>
                  </a:outerShdw>
                </a:effectLst>
                <a:latin typeface="Arial" charset="0"/>
              </a:rPr>
              <a:t> </a:t>
            </a:r>
            <a:r>
              <a:rPr lang="en-US" sz="2800" b="1" dirty="0" err="1" smtClean="0">
                <a:solidFill>
                  <a:srgbClr val="0000CC"/>
                </a:solidFill>
                <a:effectLst>
                  <a:outerShdw blurRad="38100" dist="38100" dir="2700000" algn="tl">
                    <a:srgbClr val="C0C0C0"/>
                  </a:outerShdw>
                </a:effectLst>
                <a:latin typeface="Arial" charset="0"/>
              </a:rPr>
              <a:t>Bạn</a:t>
            </a:r>
            <a:r>
              <a:rPr lang="en-US" sz="2800" b="1" dirty="0" smtClean="0">
                <a:solidFill>
                  <a:srgbClr val="0000CC"/>
                </a:solidFill>
                <a:effectLst>
                  <a:outerShdw blurRad="38100" dist="38100" dir="2700000" algn="tl">
                    <a:srgbClr val="C0C0C0"/>
                  </a:outerShdw>
                </a:effectLst>
                <a:latin typeface="Arial" charset="0"/>
              </a:rPr>
              <a:t> </a:t>
            </a:r>
            <a:r>
              <a:rPr lang="en-US" sz="2800" b="1" dirty="0" err="1" smtClean="0">
                <a:solidFill>
                  <a:srgbClr val="0000CC"/>
                </a:solidFill>
                <a:effectLst>
                  <a:outerShdw blurRad="38100" dist="38100" dir="2700000" algn="tl">
                    <a:srgbClr val="C0C0C0"/>
                  </a:outerShdw>
                </a:effectLst>
                <a:latin typeface="Arial" charset="0"/>
              </a:rPr>
              <a:t>có</a:t>
            </a:r>
            <a:r>
              <a:rPr lang="en-US" sz="2800" b="1" dirty="0" smtClean="0">
                <a:solidFill>
                  <a:srgbClr val="0000CC"/>
                </a:solidFill>
                <a:effectLst>
                  <a:outerShdw blurRad="38100" dist="38100" dir="2700000" algn="tl">
                    <a:srgbClr val="C0C0C0"/>
                  </a:outerShdw>
                </a:effectLst>
                <a:latin typeface="Arial" charset="0"/>
              </a:rPr>
              <a:t> </a:t>
            </a:r>
            <a:r>
              <a:rPr lang="en-US" sz="2800" b="1" dirty="0" err="1" smtClean="0">
                <a:solidFill>
                  <a:srgbClr val="0000CC"/>
                </a:solidFill>
                <a:effectLst>
                  <a:outerShdw blurRad="38100" dist="38100" dir="2700000" algn="tl">
                    <a:srgbClr val="C0C0C0"/>
                  </a:outerShdw>
                </a:effectLst>
                <a:latin typeface="Arial" charset="0"/>
              </a:rPr>
              <a:t>đồng</a:t>
            </a:r>
            <a:r>
              <a:rPr lang="en-US" sz="2800" b="1" dirty="0" smtClean="0">
                <a:solidFill>
                  <a:srgbClr val="0000CC"/>
                </a:solidFill>
                <a:effectLst>
                  <a:outerShdw blurRad="38100" dist="38100" dir="2700000" algn="tl">
                    <a:srgbClr val="C0C0C0"/>
                  </a:outerShdw>
                </a:effectLst>
                <a:latin typeface="Arial" charset="0"/>
              </a:rPr>
              <a:t> ý </a:t>
            </a:r>
            <a:r>
              <a:rPr lang="en-US" sz="2800" b="1" dirty="0" err="1" smtClean="0">
                <a:solidFill>
                  <a:srgbClr val="0000CC"/>
                </a:solidFill>
                <a:effectLst>
                  <a:outerShdw blurRad="38100" dist="38100" dir="2700000" algn="tl">
                    <a:srgbClr val="C0C0C0"/>
                  </a:outerShdw>
                </a:effectLst>
                <a:latin typeface="Arial" charset="0"/>
              </a:rPr>
              <a:t>với</a:t>
            </a:r>
            <a:r>
              <a:rPr lang="en-US" sz="2800" b="1" dirty="0" smtClean="0">
                <a:solidFill>
                  <a:srgbClr val="0000CC"/>
                </a:solidFill>
                <a:effectLst>
                  <a:outerShdw blurRad="38100" dist="38100" dir="2700000" algn="tl">
                    <a:srgbClr val="C0C0C0"/>
                  </a:outerShdw>
                </a:effectLst>
                <a:latin typeface="Arial" charset="0"/>
              </a:rPr>
              <a:t>……? </a:t>
            </a:r>
          </a:p>
          <a:p>
            <a:pPr marL="438150" lvl="1" indent="0" algn="just" eaLnBrk="1" hangingPunct="1">
              <a:buFont typeface="Wingdings" panose="05000000000000000000" pitchFamily="2" charset="2"/>
              <a:buChar char="o"/>
              <a:defRPr/>
            </a:pPr>
            <a:r>
              <a:rPr lang="en-US" sz="2400" b="1" dirty="0" smtClean="0">
                <a:solidFill>
                  <a:srgbClr val="0000CC"/>
                </a:solidFill>
                <a:effectLst>
                  <a:outerShdw blurRad="38100" dist="38100" dir="2700000" algn="tl">
                    <a:srgbClr val="C0C0C0"/>
                  </a:outerShdw>
                </a:effectLst>
                <a:latin typeface="Arial" charset="0"/>
              </a:rPr>
              <a:t> </a:t>
            </a:r>
            <a:r>
              <a:rPr lang="en-US" sz="2400" b="1" dirty="0" err="1" smtClean="0">
                <a:solidFill>
                  <a:srgbClr val="0000CC"/>
                </a:solidFill>
                <a:effectLst>
                  <a:outerShdw blurRad="38100" dist="38100" dir="2700000" algn="tl">
                    <a:srgbClr val="C0C0C0"/>
                  </a:outerShdw>
                </a:effectLst>
                <a:latin typeface="Arial" charset="0"/>
              </a:rPr>
              <a:t>Việc</a:t>
            </a:r>
            <a:r>
              <a:rPr lang="en-US" sz="2400" b="1" dirty="0" smtClean="0">
                <a:solidFill>
                  <a:srgbClr val="0000CC"/>
                </a:solidFill>
                <a:effectLst>
                  <a:outerShdw blurRad="38100" dist="38100" dir="2700000" algn="tl">
                    <a:srgbClr val="C0C0C0"/>
                  </a:outerShdw>
                </a:effectLst>
                <a:latin typeface="Arial" charset="0"/>
              </a:rPr>
              <a:t> </a:t>
            </a:r>
            <a:r>
              <a:rPr lang="en-US" sz="2400" b="1" dirty="0" err="1" smtClean="0">
                <a:solidFill>
                  <a:srgbClr val="0000CC"/>
                </a:solidFill>
                <a:effectLst>
                  <a:outerShdw blurRad="38100" dist="38100" dir="2700000" algn="tl">
                    <a:srgbClr val="C0C0C0"/>
                  </a:outerShdw>
                </a:effectLst>
                <a:latin typeface="Arial" charset="0"/>
              </a:rPr>
              <a:t>dẹp</a:t>
            </a:r>
            <a:r>
              <a:rPr lang="en-US" sz="2400" b="1" dirty="0" smtClean="0">
                <a:solidFill>
                  <a:srgbClr val="0000CC"/>
                </a:solidFill>
                <a:effectLst>
                  <a:outerShdw blurRad="38100" dist="38100" dir="2700000" algn="tl">
                    <a:srgbClr val="C0C0C0"/>
                  </a:outerShdw>
                </a:effectLst>
                <a:latin typeface="Arial" charset="0"/>
              </a:rPr>
              <a:t> du </a:t>
            </a:r>
            <a:r>
              <a:rPr lang="en-US" sz="2400" b="1" dirty="0" err="1" smtClean="0">
                <a:solidFill>
                  <a:srgbClr val="0000CC"/>
                </a:solidFill>
                <a:effectLst>
                  <a:outerShdw blurRad="38100" dist="38100" dir="2700000" algn="tl">
                    <a:srgbClr val="C0C0C0"/>
                  </a:outerShdw>
                </a:effectLst>
                <a:latin typeface="Arial" charset="0"/>
              </a:rPr>
              <a:t>canh</a:t>
            </a:r>
            <a:r>
              <a:rPr lang="en-US" sz="2400" b="1" dirty="0" smtClean="0">
                <a:solidFill>
                  <a:srgbClr val="0000CC"/>
                </a:solidFill>
                <a:effectLst>
                  <a:outerShdw blurRad="38100" dist="38100" dir="2700000" algn="tl">
                    <a:srgbClr val="C0C0C0"/>
                  </a:outerShdw>
                </a:effectLst>
                <a:latin typeface="Arial" charset="0"/>
              </a:rPr>
              <a:t> du </a:t>
            </a:r>
            <a:r>
              <a:rPr lang="en-US" sz="2400" b="1" dirty="0" err="1" smtClean="0">
                <a:solidFill>
                  <a:srgbClr val="0000CC"/>
                </a:solidFill>
                <a:effectLst>
                  <a:outerShdw blurRad="38100" dist="38100" dir="2700000" algn="tl">
                    <a:srgbClr val="C0C0C0"/>
                  </a:outerShdw>
                </a:effectLst>
                <a:latin typeface="Arial" charset="0"/>
              </a:rPr>
              <a:t>cư</a:t>
            </a:r>
            <a:r>
              <a:rPr lang="en-US" sz="2400" b="1" dirty="0" smtClean="0">
                <a:solidFill>
                  <a:srgbClr val="0000CC"/>
                </a:solidFill>
                <a:effectLst>
                  <a:outerShdw blurRad="38100" dist="38100" dir="2700000" algn="tl">
                    <a:srgbClr val="C0C0C0"/>
                  </a:outerShdw>
                </a:effectLst>
                <a:latin typeface="Arial" charset="0"/>
              </a:rPr>
              <a:t> </a:t>
            </a:r>
            <a:r>
              <a:rPr lang="en-US" sz="2400" b="1" dirty="0" err="1" smtClean="0">
                <a:solidFill>
                  <a:srgbClr val="0000CC"/>
                </a:solidFill>
                <a:effectLst>
                  <a:outerShdw blurRad="38100" dist="38100" dir="2700000" algn="tl">
                    <a:srgbClr val="C0C0C0"/>
                  </a:outerShdw>
                </a:effectLst>
                <a:latin typeface="Arial" charset="0"/>
              </a:rPr>
              <a:t>để</a:t>
            </a:r>
            <a:r>
              <a:rPr lang="en-US" sz="2400" b="1" dirty="0" smtClean="0">
                <a:solidFill>
                  <a:srgbClr val="0000CC"/>
                </a:solidFill>
                <a:effectLst>
                  <a:outerShdw blurRad="38100" dist="38100" dir="2700000" algn="tl">
                    <a:srgbClr val="C0C0C0"/>
                  </a:outerShdw>
                </a:effectLst>
                <a:latin typeface="Arial" charset="0"/>
              </a:rPr>
              <a:t> </a:t>
            </a:r>
            <a:r>
              <a:rPr lang="en-US" sz="2400" b="1" dirty="0" err="1" smtClean="0">
                <a:solidFill>
                  <a:srgbClr val="0000CC"/>
                </a:solidFill>
                <a:effectLst>
                  <a:outerShdw blurRad="38100" dist="38100" dir="2700000" algn="tl">
                    <a:srgbClr val="C0C0C0"/>
                  </a:outerShdw>
                </a:effectLst>
                <a:latin typeface="Arial" charset="0"/>
              </a:rPr>
              <a:t>bảo</a:t>
            </a:r>
            <a:r>
              <a:rPr lang="en-US" sz="2400" b="1" dirty="0" smtClean="0">
                <a:solidFill>
                  <a:srgbClr val="0000CC"/>
                </a:solidFill>
                <a:effectLst>
                  <a:outerShdw blurRad="38100" dist="38100" dir="2700000" algn="tl">
                    <a:srgbClr val="C0C0C0"/>
                  </a:outerShdw>
                </a:effectLst>
                <a:latin typeface="Arial" charset="0"/>
              </a:rPr>
              <a:t> </a:t>
            </a:r>
            <a:r>
              <a:rPr lang="en-US" sz="2400" b="1" dirty="0" err="1" smtClean="0">
                <a:solidFill>
                  <a:srgbClr val="0000CC"/>
                </a:solidFill>
                <a:effectLst>
                  <a:outerShdw blurRad="38100" dist="38100" dir="2700000" algn="tl">
                    <a:srgbClr val="C0C0C0"/>
                  </a:outerShdw>
                </a:effectLst>
                <a:latin typeface="Arial" charset="0"/>
              </a:rPr>
              <a:t>vệ</a:t>
            </a:r>
            <a:r>
              <a:rPr lang="en-US" sz="2400" b="1" dirty="0" smtClean="0">
                <a:solidFill>
                  <a:srgbClr val="0000CC"/>
                </a:solidFill>
                <a:effectLst>
                  <a:outerShdw blurRad="38100" dist="38100" dir="2700000" algn="tl">
                    <a:srgbClr val="C0C0C0"/>
                  </a:outerShdw>
                </a:effectLst>
                <a:latin typeface="Arial" charset="0"/>
              </a:rPr>
              <a:t> </a:t>
            </a:r>
            <a:r>
              <a:rPr lang="en-US" sz="2400" b="1" dirty="0" err="1" smtClean="0">
                <a:solidFill>
                  <a:srgbClr val="0000CC"/>
                </a:solidFill>
                <a:effectLst>
                  <a:outerShdw blurRad="38100" dist="38100" dir="2700000" algn="tl">
                    <a:srgbClr val="C0C0C0"/>
                  </a:outerShdw>
                </a:effectLst>
                <a:latin typeface="Arial" charset="0"/>
              </a:rPr>
              <a:t>môi</a:t>
            </a:r>
            <a:r>
              <a:rPr lang="en-US" sz="2400" b="1" dirty="0" smtClean="0">
                <a:solidFill>
                  <a:srgbClr val="0000CC"/>
                </a:solidFill>
                <a:effectLst>
                  <a:outerShdw blurRad="38100" dist="38100" dir="2700000" algn="tl">
                    <a:srgbClr val="C0C0C0"/>
                  </a:outerShdw>
                </a:effectLst>
                <a:latin typeface="Arial" charset="0"/>
              </a:rPr>
              <a:t> </a:t>
            </a:r>
            <a:r>
              <a:rPr lang="en-US" sz="2400" b="1" dirty="0" err="1" smtClean="0">
                <a:solidFill>
                  <a:srgbClr val="0000CC"/>
                </a:solidFill>
                <a:effectLst>
                  <a:outerShdw blurRad="38100" dist="38100" dir="2700000" algn="tl">
                    <a:srgbClr val="C0C0C0"/>
                  </a:outerShdw>
                </a:effectLst>
                <a:latin typeface="Arial" charset="0"/>
              </a:rPr>
              <a:t>trường</a:t>
            </a:r>
            <a:r>
              <a:rPr lang="en-US" sz="2400" b="1" dirty="0" smtClean="0">
                <a:solidFill>
                  <a:srgbClr val="0000CC"/>
                </a:solidFill>
                <a:effectLst>
                  <a:outerShdw blurRad="38100" dist="38100" dir="2700000" algn="tl">
                    <a:srgbClr val="C0C0C0"/>
                  </a:outerShdw>
                </a:effectLst>
                <a:latin typeface="Arial" charset="0"/>
              </a:rPr>
              <a:t> </a:t>
            </a:r>
            <a:r>
              <a:rPr lang="en-US" sz="2400" b="1" dirty="0" err="1" smtClean="0">
                <a:solidFill>
                  <a:srgbClr val="0000CC"/>
                </a:solidFill>
                <a:effectLst>
                  <a:outerShdw blurRad="38100" dist="38100" dir="2700000" algn="tl">
                    <a:srgbClr val="C0C0C0"/>
                  </a:outerShdw>
                </a:effectLst>
                <a:latin typeface="Arial" charset="0"/>
              </a:rPr>
              <a:t>không</a:t>
            </a:r>
            <a:r>
              <a:rPr lang="en-US" sz="2400" b="1" dirty="0" smtClean="0">
                <a:solidFill>
                  <a:srgbClr val="0000CC"/>
                </a:solidFill>
                <a:effectLst>
                  <a:outerShdw blurRad="38100" dist="38100" dir="2700000" algn="tl">
                    <a:srgbClr val="C0C0C0"/>
                  </a:outerShdw>
                </a:effectLst>
                <a:latin typeface="Arial" charset="0"/>
              </a:rPr>
              <a:t>?)</a:t>
            </a:r>
          </a:p>
          <a:p>
            <a:pPr marL="0" indent="0" algn="just" eaLnBrk="1" hangingPunct="1">
              <a:defRPr/>
            </a:pPr>
            <a:r>
              <a:rPr lang="en-US" sz="2800" b="1" dirty="0" smtClean="0">
                <a:solidFill>
                  <a:srgbClr val="0000CC"/>
                </a:solidFill>
                <a:effectLst>
                  <a:outerShdw blurRad="38100" dist="38100" dir="2700000" algn="tl">
                    <a:srgbClr val="C0C0C0"/>
                  </a:outerShdw>
                </a:effectLst>
                <a:latin typeface="Arial" charset="0"/>
              </a:rPr>
              <a:t> </a:t>
            </a:r>
            <a:r>
              <a:rPr lang="en-US" sz="2800" b="1" dirty="0" err="1" smtClean="0">
                <a:solidFill>
                  <a:srgbClr val="0000CC"/>
                </a:solidFill>
                <a:effectLst>
                  <a:outerShdw blurRad="38100" dist="38100" dir="2700000" algn="tl">
                    <a:srgbClr val="C0C0C0"/>
                  </a:outerShdw>
                </a:effectLst>
                <a:latin typeface="Arial" charset="0"/>
              </a:rPr>
              <a:t>Tại</a:t>
            </a:r>
            <a:r>
              <a:rPr lang="en-US" sz="2800" b="1" dirty="0" smtClean="0">
                <a:solidFill>
                  <a:srgbClr val="0000CC"/>
                </a:solidFill>
                <a:effectLst>
                  <a:outerShdw blurRad="38100" dist="38100" dir="2700000" algn="tl">
                    <a:srgbClr val="C0C0C0"/>
                  </a:outerShdw>
                </a:effectLst>
                <a:latin typeface="Arial" charset="0"/>
              </a:rPr>
              <a:t> </a:t>
            </a:r>
            <a:r>
              <a:rPr lang="en-US" sz="2800" b="1" err="1" smtClean="0">
                <a:solidFill>
                  <a:srgbClr val="0000CC"/>
                </a:solidFill>
                <a:effectLst>
                  <a:outerShdw blurRad="38100" dist="38100" dir="2700000" algn="tl">
                    <a:srgbClr val="C0C0C0"/>
                  </a:outerShdw>
                </a:effectLst>
                <a:latin typeface="Arial" charset="0"/>
              </a:rPr>
              <a:t>sao</a:t>
            </a:r>
            <a:r>
              <a:rPr lang="en-US" sz="2800" b="1" smtClean="0">
                <a:solidFill>
                  <a:srgbClr val="0000CC"/>
                </a:solidFill>
                <a:effectLst>
                  <a:outerShdw blurRad="38100" dist="38100" dir="2700000" algn="tl">
                    <a:srgbClr val="C0C0C0"/>
                  </a:outerShdw>
                </a:effectLst>
                <a:latin typeface="Arial" charset="0"/>
              </a:rPr>
              <a:t> có và </a:t>
            </a:r>
            <a:r>
              <a:rPr lang="en-US" sz="2800" b="1" dirty="0" err="1" smtClean="0">
                <a:solidFill>
                  <a:srgbClr val="0000CC"/>
                </a:solidFill>
                <a:effectLst>
                  <a:outerShdw blurRad="38100" dist="38100" dir="2700000" algn="tl">
                    <a:srgbClr val="C0C0C0"/>
                  </a:outerShdw>
                </a:effectLst>
                <a:latin typeface="Arial" charset="0"/>
              </a:rPr>
              <a:t>tại</a:t>
            </a:r>
            <a:r>
              <a:rPr lang="en-US" sz="2800" b="1" dirty="0" smtClean="0">
                <a:solidFill>
                  <a:srgbClr val="0000CC"/>
                </a:solidFill>
                <a:effectLst>
                  <a:outerShdw blurRad="38100" dist="38100" dir="2700000" algn="tl">
                    <a:srgbClr val="C0C0C0"/>
                  </a:outerShdw>
                </a:effectLst>
                <a:latin typeface="Arial" charset="0"/>
              </a:rPr>
              <a:t> </a:t>
            </a:r>
            <a:r>
              <a:rPr lang="en-US" sz="2800" b="1" dirty="0" err="1" smtClean="0">
                <a:solidFill>
                  <a:srgbClr val="0000CC"/>
                </a:solidFill>
                <a:effectLst>
                  <a:outerShdw blurRad="38100" dist="38100" dir="2700000" algn="tl">
                    <a:srgbClr val="C0C0C0"/>
                  </a:outerShdw>
                </a:effectLst>
                <a:latin typeface="Arial" charset="0"/>
              </a:rPr>
              <a:t>sao</a:t>
            </a:r>
            <a:r>
              <a:rPr lang="en-US" sz="2800" b="1" dirty="0" smtClean="0">
                <a:solidFill>
                  <a:srgbClr val="0000CC"/>
                </a:solidFill>
                <a:effectLst>
                  <a:outerShdw blurRad="38100" dist="38100" dir="2700000" algn="tl">
                    <a:srgbClr val="C0C0C0"/>
                  </a:outerShdw>
                </a:effectLst>
                <a:latin typeface="Arial" charset="0"/>
              </a:rPr>
              <a:t> </a:t>
            </a:r>
            <a:r>
              <a:rPr lang="en-US" sz="2800" b="1" dirty="0" err="1" smtClean="0">
                <a:solidFill>
                  <a:srgbClr val="0000CC"/>
                </a:solidFill>
                <a:effectLst>
                  <a:outerShdw blurRad="38100" dist="38100" dir="2700000" algn="tl">
                    <a:srgbClr val="C0C0C0"/>
                  </a:outerShdw>
                </a:effectLst>
                <a:latin typeface="Arial" charset="0"/>
              </a:rPr>
              <a:t>không</a:t>
            </a:r>
            <a:r>
              <a:rPr lang="en-US" sz="2800" b="1" dirty="0" smtClean="0">
                <a:solidFill>
                  <a:srgbClr val="0000CC"/>
                </a:solidFill>
                <a:effectLst>
                  <a:outerShdw blurRad="38100" dist="38100" dir="2700000" algn="tl">
                    <a:srgbClr val="C0C0C0"/>
                  </a:outerShdw>
                </a:effectLst>
                <a:latin typeface="Arial" charset="0"/>
              </a:rPr>
              <a:t>?</a:t>
            </a:r>
          </a:p>
          <a:p>
            <a:pPr marL="0" indent="0" algn="just" eaLnBrk="1" hangingPunct="1">
              <a:defRPr/>
            </a:pPr>
            <a:r>
              <a:rPr lang="en-US" sz="2800" b="1" dirty="0" smtClean="0">
                <a:solidFill>
                  <a:srgbClr val="0000CC"/>
                </a:solidFill>
                <a:effectLst>
                  <a:outerShdw blurRad="38100" dist="38100" dir="2700000" algn="tl">
                    <a:srgbClr val="C0C0C0"/>
                  </a:outerShdw>
                </a:effectLst>
                <a:latin typeface="Arial" charset="0"/>
              </a:rPr>
              <a:t> </a:t>
            </a:r>
            <a:r>
              <a:rPr lang="en-US" sz="2800" b="1" dirty="0" err="1" smtClean="0">
                <a:solidFill>
                  <a:srgbClr val="0000CC"/>
                </a:solidFill>
                <a:effectLst>
                  <a:outerShdw blurRad="38100" dist="38100" dir="2700000" algn="tl">
                    <a:srgbClr val="C0C0C0"/>
                  </a:outerShdw>
                </a:effectLst>
                <a:latin typeface="Arial" charset="0"/>
              </a:rPr>
              <a:t>Bạn</a:t>
            </a:r>
            <a:r>
              <a:rPr lang="en-US" sz="2800" b="1" dirty="0" smtClean="0">
                <a:solidFill>
                  <a:srgbClr val="0000CC"/>
                </a:solidFill>
                <a:effectLst>
                  <a:outerShdw blurRad="38100" dist="38100" dir="2700000" algn="tl">
                    <a:srgbClr val="C0C0C0"/>
                  </a:outerShdw>
                </a:effectLst>
                <a:latin typeface="Arial" charset="0"/>
              </a:rPr>
              <a:t> </a:t>
            </a:r>
            <a:r>
              <a:rPr lang="en-US" sz="2800" b="1" dirty="0" err="1" smtClean="0">
                <a:solidFill>
                  <a:srgbClr val="0000CC"/>
                </a:solidFill>
                <a:effectLst>
                  <a:outerShdw blurRad="38100" dist="38100" dir="2700000" algn="tl">
                    <a:srgbClr val="C0C0C0"/>
                  </a:outerShdw>
                </a:effectLst>
                <a:latin typeface="Arial" charset="0"/>
              </a:rPr>
              <a:t>đánh</a:t>
            </a:r>
            <a:r>
              <a:rPr lang="en-US" sz="2800" b="1" dirty="0" smtClean="0">
                <a:solidFill>
                  <a:srgbClr val="0000CC"/>
                </a:solidFill>
                <a:effectLst>
                  <a:outerShdw blurRad="38100" dist="38100" dir="2700000" algn="tl">
                    <a:srgbClr val="C0C0C0"/>
                  </a:outerShdw>
                </a:effectLst>
                <a:latin typeface="Arial" charset="0"/>
              </a:rPr>
              <a:t> </a:t>
            </a:r>
            <a:r>
              <a:rPr lang="en-US" sz="2800" b="1" dirty="0" err="1" smtClean="0">
                <a:solidFill>
                  <a:srgbClr val="0000CC"/>
                </a:solidFill>
                <a:effectLst>
                  <a:outerShdw blurRad="38100" dist="38100" dir="2700000" algn="tl">
                    <a:srgbClr val="C0C0C0"/>
                  </a:outerShdw>
                </a:effectLst>
                <a:latin typeface="Arial" charset="0"/>
              </a:rPr>
              <a:t>giá</a:t>
            </a:r>
            <a:r>
              <a:rPr lang="en-US" sz="2800" b="1" dirty="0" smtClean="0">
                <a:solidFill>
                  <a:srgbClr val="0000CC"/>
                </a:solidFill>
                <a:effectLst>
                  <a:outerShdw blurRad="38100" dist="38100" dir="2700000" algn="tl">
                    <a:srgbClr val="C0C0C0"/>
                  </a:outerShdw>
                </a:effectLst>
                <a:latin typeface="Arial" charset="0"/>
              </a:rPr>
              <a:t> </a:t>
            </a:r>
            <a:r>
              <a:rPr lang="en-US" sz="2800" b="1" dirty="0" err="1" smtClean="0">
                <a:solidFill>
                  <a:srgbClr val="0000CC"/>
                </a:solidFill>
                <a:effectLst>
                  <a:outerShdw blurRad="38100" dist="38100" dir="2700000" algn="tl">
                    <a:srgbClr val="C0C0C0"/>
                  </a:outerShdw>
                </a:effectLst>
                <a:latin typeface="Arial" charset="0"/>
              </a:rPr>
              <a:t>dựa</a:t>
            </a:r>
            <a:r>
              <a:rPr lang="en-US" sz="2800" b="1" dirty="0" smtClean="0">
                <a:solidFill>
                  <a:srgbClr val="0000CC"/>
                </a:solidFill>
                <a:effectLst>
                  <a:outerShdw blurRad="38100" dist="38100" dir="2700000" algn="tl">
                    <a:srgbClr val="C0C0C0"/>
                  </a:outerShdw>
                </a:effectLst>
                <a:latin typeface="Arial" charset="0"/>
              </a:rPr>
              <a:t> </a:t>
            </a:r>
            <a:r>
              <a:rPr lang="en-US" sz="2800" b="1" dirty="0" err="1" smtClean="0">
                <a:solidFill>
                  <a:srgbClr val="0000CC"/>
                </a:solidFill>
                <a:effectLst>
                  <a:outerShdw blurRad="38100" dist="38100" dir="2700000" algn="tl">
                    <a:srgbClr val="C0C0C0"/>
                  </a:outerShdw>
                </a:effectLst>
                <a:latin typeface="Arial" charset="0"/>
              </a:rPr>
              <a:t>trên</a:t>
            </a:r>
            <a:r>
              <a:rPr lang="en-US" sz="2800" b="1" dirty="0" smtClean="0">
                <a:solidFill>
                  <a:srgbClr val="0000CC"/>
                </a:solidFill>
                <a:effectLst>
                  <a:outerShdw blurRad="38100" dist="38100" dir="2700000" algn="tl">
                    <a:srgbClr val="C0C0C0"/>
                  </a:outerShdw>
                </a:effectLst>
                <a:latin typeface="Arial" charset="0"/>
              </a:rPr>
              <a:t> </a:t>
            </a:r>
            <a:r>
              <a:rPr lang="en-US" sz="2800" b="1" dirty="0" err="1" smtClean="0">
                <a:solidFill>
                  <a:srgbClr val="0000CC"/>
                </a:solidFill>
                <a:effectLst>
                  <a:outerShdw blurRad="38100" dist="38100" dir="2700000" algn="tl">
                    <a:srgbClr val="C0C0C0"/>
                  </a:outerShdw>
                </a:effectLst>
                <a:latin typeface="Arial" charset="0"/>
              </a:rPr>
              <a:t>tiêu</a:t>
            </a:r>
            <a:r>
              <a:rPr lang="en-US" sz="2800" b="1" dirty="0" smtClean="0">
                <a:solidFill>
                  <a:srgbClr val="0000CC"/>
                </a:solidFill>
                <a:effectLst>
                  <a:outerShdw blurRad="38100" dist="38100" dir="2700000" algn="tl">
                    <a:srgbClr val="C0C0C0"/>
                  </a:outerShdw>
                </a:effectLst>
                <a:latin typeface="Arial" charset="0"/>
              </a:rPr>
              <a:t> </a:t>
            </a:r>
            <a:r>
              <a:rPr lang="en-US" sz="2800" b="1" dirty="0" err="1" smtClean="0">
                <a:solidFill>
                  <a:srgbClr val="0000CC"/>
                </a:solidFill>
                <a:effectLst>
                  <a:outerShdw blurRad="38100" dist="38100" dir="2700000" algn="tl">
                    <a:srgbClr val="C0C0C0"/>
                  </a:outerShdw>
                </a:effectLst>
                <a:latin typeface="Arial" charset="0"/>
              </a:rPr>
              <a:t>chí</a:t>
            </a:r>
            <a:r>
              <a:rPr lang="en-US" sz="2800" b="1" dirty="0" smtClean="0">
                <a:solidFill>
                  <a:srgbClr val="0000CC"/>
                </a:solidFill>
                <a:effectLst>
                  <a:outerShdw blurRad="38100" dist="38100" dir="2700000" algn="tl">
                    <a:srgbClr val="C0C0C0"/>
                  </a:outerShdw>
                </a:effectLst>
                <a:latin typeface="Arial" charset="0"/>
              </a:rPr>
              <a:t> </a:t>
            </a:r>
            <a:r>
              <a:rPr lang="en-US" sz="2800" b="1" dirty="0" err="1" smtClean="0">
                <a:solidFill>
                  <a:srgbClr val="0000CC"/>
                </a:solidFill>
                <a:effectLst>
                  <a:outerShdw blurRad="38100" dist="38100" dir="2700000" algn="tl">
                    <a:srgbClr val="C0C0C0"/>
                  </a:outerShdw>
                </a:effectLst>
                <a:latin typeface="Arial" charset="0"/>
              </a:rPr>
              <a:t>nào</a:t>
            </a:r>
            <a:r>
              <a:rPr lang="en-US" sz="2800" b="1" dirty="0" smtClean="0">
                <a:solidFill>
                  <a:srgbClr val="0000CC"/>
                </a:solidFill>
                <a:effectLst>
                  <a:outerShdw blurRad="38100" dist="38100" dir="2700000" algn="tl">
                    <a:srgbClr val="C0C0C0"/>
                  </a:outerShdw>
                </a:effectLst>
                <a:latin typeface="Arial" charset="0"/>
              </a:rPr>
              <a:t>?</a:t>
            </a:r>
          </a:p>
        </p:txBody>
      </p:sp>
      <p:sp>
        <p:nvSpPr>
          <p:cNvPr id="83971" name="Rectangle 3"/>
          <p:cNvSpPr>
            <a:spLocks noChangeArrowheads="1"/>
          </p:cNvSpPr>
          <p:nvPr/>
        </p:nvSpPr>
        <p:spPr bwMode="auto">
          <a:xfrm>
            <a:off x="533400" y="838200"/>
            <a:ext cx="8229600" cy="609600"/>
          </a:xfrm>
          <a:prstGeom prst="rect">
            <a:avLst/>
          </a:prstGeom>
          <a:noFill/>
          <a:ln w="9525">
            <a:noFill/>
            <a:miter lim="800000"/>
            <a:headEnd/>
            <a:tailEnd/>
          </a:ln>
          <a:effectLst/>
        </p:spPr>
        <p:txBody>
          <a:bodyPr anchor="b"/>
          <a:lstStyle/>
          <a:p>
            <a:pPr eaLnBrk="1" hangingPunct="1">
              <a:defRPr/>
            </a:pPr>
            <a:r>
              <a:rPr lang="en-US" sz="3200" b="1">
                <a:solidFill>
                  <a:srgbClr val="FF0000"/>
                </a:solidFill>
                <a:effectLst>
                  <a:outerShdw blurRad="38100" dist="38100" dir="2700000" algn="tl">
                    <a:srgbClr val="C0C0C0"/>
                  </a:outerShdw>
                </a:effectLst>
                <a:latin typeface="Arial" charset="0"/>
              </a:rPr>
              <a:t>2.1. Cách đặt câu hỏi</a:t>
            </a:r>
          </a:p>
        </p:txBody>
      </p:sp>
      <p:sp>
        <p:nvSpPr>
          <p:cNvPr id="83972" name="AutoShape 4">
            <a:hlinkClick r:id="" action="ppaction://noaction" highlightClick="1"/>
          </p:cNvPr>
          <p:cNvSpPr>
            <a:spLocks noChangeArrowheads="1"/>
          </p:cNvSpPr>
          <p:nvPr/>
        </p:nvSpPr>
        <p:spPr bwMode="auto">
          <a:xfrm>
            <a:off x="8077200" y="152400"/>
            <a:ext cx="914400" cy="381000"/>
          </a:xfrm>
          <a:prstGeom prst="actionButtonReturn">
            <a:avLst/>
          </a:prstGeom>
          <a:solidFill>
            <a:srgbClr val="996600"/>
          </a:solidFill>
          <a:ln w="9525">
            <a:noFill/>
            <a:miter lim="800000"/>
            <a:headEnd/>
            <a:tailEnd/>
          </a:ln>
          <a:effectLst/>
        </p:spPr>
        <p:txBody>
          <a:bodyPr wrap="none" anchor="ctr"/>
          <a:lstStyle/>
          <a:p>
            <a:pPr algn="ctr">
              <a:defRPr/>
            </a:pPr>
            <a:endParaRPr lang="en-US">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12" fill="hold" nodeType="clickEffect">
                                  <p:stCondLst>
                                    <p:cond delay="0"/>
                                  </p:stCondLst>
                                  <p:childTnLst>
                                    <p:set>
                                      <p:cBhvr>
                                        <p:cTn id="6" dur="1" fill="hold">
                                          <p:stCondLst>
                                            <p:cond delay="0"/>
                                          </p:stCondLst>
                                        </p:cTn>
                                        <p:tgtEl>
                                          <p:spTgt spid="83970">
                                            <p:txEl>
                                              <p:pRg st="1" end="1"/>
                                            </p:txEl>
                                          </p:spTgt>
                                        </p:tgtEl>
                                        <p:attrNameLst>
                                          <p:attrName>style.visibility</p:attrName>
                                        </p:attrNameLst>
                                      </p:cBhvr>
                                      <p:to>
                                        <p:strVal val="visible"/>
                                      </p:to>
                                    </p:set>
                                    <p:animEffect transition="in" filter="strips(downLeft)">
                                      <p:cBhvr>
                                        <p:cTn id="7" dur="500"/>
                                        <p:tgtEl>
                                          <p:spTgt spid="83970">
                                            <p:txEl>
                                              <p:pRg st="1" end="1"/>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12" fill="hold" nodeType="clickEffect">
                                  <p:stCondLst>
                                    <p:cond delay="0"/>
                                  </p:stCondLst>
                                  <p:childTnLst>
                                    <p:set>
                                      <p:cBhvr>
                                        <p:cTn id="11" dur="1" fill="hold">
                                          <p:stCondLst>
                                            <p:cond delay="0"/>
                                          </p:stCondLst>
                                        </p:cTn>
                                        <p:tgtEl>
                                          <p:spTgt spid="83970">
                                            <p:txEl>
                                              <p:pRg st="2" end="2"/>
                                            </p:txEl>
                                          </p:spTgt>
                                        </p:tgtEl>
                                        <p:attrNameLst>
                                          <p:attrName>style.visibility</p:attrName>
                                        </p:attrNameLst>
                                      </p:cBhvr>
                                      <p:to>
                                        <p:strVal val="visible"/>
                                      </p:to>
                                    </p:set>
                                    <p:animEffect transition="in" filter="strips(downLeft)">
                                      <p:cBhvr>
                                        <p:cTn id="12" dur="500"/>
                                        <p:tgtEl>
                                          <p:spTgt spid="83970">
                                            <p:txEl>
                                              <p:pRg st="2" end="2"/>
                                            </p:txEl>
                                          </p:spTgt>
                                        </p:tgtEl>
                                      </p:cBhvr>
                                    </p:animEffect>
                                  </p:childTnLst>
                                </p:cTn>
                              </p:par>
                              <p:par>
                                <p:cTn id="13" presetID="18" presetClass="entr" presetSubtype="12" fill="hold" nodeType="withEffect">
                                  <p:stCondLst>
                                    <p:cond delay="0"/>
                                  </p:stCondLst>
                                  <p:childTnLst>
                                    <p:set>
                                      <p:cBhvr>
                                        <p:cTn id="14" dur="1" fill="hold">
                                          <p:stCondLst>
                                            <p:cond delay="0"/>
                                          </p:stCondLst>
                                        </p:cTn>
                                        <p:tgtEl>
                                          <p:spTgt spid="83970">
                                            <p:txEl>
                                              <p:pRg st="3" end="3"/>
                                            </p:txEl>
                                          </p:spTgt>
                                        </p:tgtEl>
                                        <p:attrNameLst>
                                          <p:attrName>style.visibility</p:attrName>
                                        </p:attrNameLst>
                                      </p:cBhvr>
                                      <p:to>
                                        <p:strVal val="visible"/>
                                      </p:to>
                                    </p:set>
                                    <p:animEffect transition="in" filter="strips(downLeft)">
                                      <p:cBhvr>
                                        <p:cTn id="15" dur="500"/>
                                        <p:tgtEl>
                                          <p:spTgt spid="83970">
                                            <p:txEl>
                                              <p:pRg st="3" end="3"/>
                                            </p:txEl>
                                          </p:spTgt>
                                        </p:tgtEl>
                                      </p:cBhvr>
                                    </p:animEffect>
                                  </p:childTnLst>
                                </p:cTn>
                              </p:par>
                              <p:par>
                                <p:cTn id="16" presetID="18" presetClass="entr" presetSubtype="12" fill="hold" nodeType="withEffect">
                                  <p:stCondLst>
                                    <p:cond delay="0"/>
                                  </p:stCondLst>
                                  <p:childTnLst>
                                    <p:set>
                                      <p:cBhvr>
                                        <p:cTn id="17" dur="1" fill="hold">
                                          <p:stCondLst>
                                            <p:cond delay="0"/>
                                          </p:stCondLst>
                                        </p:cTn>
                                        <p:tgtEl>
                                          <p:spTgt spid="83970">
                                            <p:txEl>
                                              <p:pRg st="4" end="4"/>
                                            </p:txEl>
                                          </p:spTgt>
                                        </p:tgtEl>
                                        <p:attrNameLst>
                                          <p:attrName>style.visibility</p:attrName>
                                        </p:attrNameLst>
                                      </p:cBhvr>
                                      <p:to>
                                        <p:strVal val="visible"/>
                                      </p:to>
                                    </p:set>
                                    <p:animEffect transition="in" filter="strips(downLeft)">
                                      <p:cBhvr>
                                        <p:cTn id="18" dur="500"/>
                                        <p:tgtEl>
                                          <p:spTgt spid="83970">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Title 1"/>
          <p:cNvSpPr>
            <a:spLocks noGrp="1"/>
          </p:cNvSpPr>
          <p:nvPr>
            <p:ph type="title"/>
          </p:nvPr>
        </p:nvSpPr>
        <p:spPr/>
        <p:txBody>
          <a:bodyPr/>
          <a:lstStyle/>
          <a:p>
            <a:r>
              <a:rPr lang="en-US" altLang="en-US" b="1" smtClean="0"/>
              <a:t>Bài tập về nhà</a:t>
            </a:r>
          </a:p>
        </p:txBody>
      </p:sp>
      <p:sp>
        <p:nvSpPr>
          <p:cNvPr id="43011" name="Content Placeholder 2"/>
          <p:cNvSpPr>
            <a:spLocks noGrp="1"/>
          </p:cNvSpPr>
          <p:nvPr>
            <p:ph idx="1"/>
          </p:nvPr>
        </p:nvSpPr>
        <p:spPr/>
        <p:txBody>
          <a:bodyPr/>
          <a:lstStyle/>
          <a:p>
            <a:pPr>
              <a:defRPr/>
            </a:pPr>
            <a:r>
              <a:rPr lang="en-US" sz="2800" dirty="0" err="1" smtClean="0"/>
              <a:t>Đọc</a:t>
            </a:r>
            <a:r>
              <a:rPr lang="en-US" sz="2800" dirty="0" smtClean="0"/>
              <a:t> “</a:t>
            </a:r>
            <a:r>
              <a:rPr lang="en-US" sz="2800" dirty="0" err="1" smtClean="0"/>
              <a:t>Kỹ</a:t>
            </a:r>
            <a:r>
              <a:rPr lang="en-US" sz="2800" dirty="0" smtClean="0"/>
              <a:t> </a:t>
            </a:r>
            <a:r>
              <a:rPr lang="en-US" sz="2800" dirty="0" err="1" smtClean="0"/>
              <a:t>năng</a:t>
            </a:r>
            <a:r>
              <a:rPr lang="en-US" sz="2800" dirty="0" smtClean="0"/>
              <a:t> </a:t>
            </a:r>
            <a:r>
              <a:rPr lang="en-US" sz="2800" dirty="0" err="1" smtClean="0"/>
              <a:t>trích</a:t>
            </a:r>
            <a:r>
              <a:rPr lang="en-US" sz="2800" dirty="0" smtClean="0"/>
              <a:t> </a:t>
            </a:r>
            <a:r>
              <a:rPr lang="en-US" sz="2800" dirty="0" err="1" smtClean="0"/>
              <a:t>dẫn</a:t>
            </a:r>
            <a:r>
              <a:rPr lang="en-US" sz="2800" dirty="0" smtClean="0"/>
              <a:t> </a:t>
            </a:r>
            <a:r>
              <a:rPr lang="en-US" sz="2800" dirty="0" err="1" smtClean="0"/>
              <a:t>tài</a:t>
            </a:r>
            <a:r>
              <a:rPr lang="en-US" sz="2800" dirty="0" smtClean="0"/>
              <a:t> </a:t>
            </a:r>
            <a:r>
              <a:rPr lang="en-US" sz="2800" dirty="0" err="1" smtClean="0"/>
              <a:t>liệu</a:t>
            </a:r>
            <a:r>
              <a:rPr lang="en-US" sz="2800" dirty="0" smtClean="0"/>
              <a:t>” </a:t>
            </a:r>
            <a:r>
              <a:rPr lang="en-US" sz="2800" dirty="0" err="1" smtClean="0"/>
              <a:t>và</a:t>
            </a:r>
            <a:r>
              <a:rPr lang="en-US" sz="2800" dirty="0" smtClean="0"/>
              <a:t> </a:t>
            </a:r>
            <a:r>
              <a:rPr lang="en-US" sz="2800" dirty="0" err="1" smtClean="0"/>
              <a:t>trả</a:t>
            </a:r>
            <a:r>
              <a:rPr lang="en-US" sz="2800" dirty="0" smtClean="0"/>
              <a:t> </a:t>
            </a:r>
            <a:r>
              <a:rPr lang="en-US" sz="2800" dirty="0" err="1" smtClean="0"/>
              <a:t>lời</a:t>
            </a:r>
            <a:r>
              <a:rPr lang="en-US" sz="2800" dirty="0" smtClean="0"/>
              <a:t> </a:t>
            </a:r>
            <a:r>
              <a:rPr lang="en-US" sz="2800" dirty="0" err="1" smtClean="0"/>
              <a:t>các</a:t>
            </a:r>
            <a:r>
              <a:rPr lang="en-US" sz="2800" dirty="0" smtClean="0"/>
              <a:t> </a:t>
            </a:r>
            <a:r>
              <a:rPr lang="en-US" sz="2800" dirty="0" err="1" smtClean="0"/>
              <a:t>câu</a:t>
            </a:r>
            <a:r>
              <a:rPr lang="en-US" sz="2800" dirty="0" smtClean="0"/>
              <a:t> </a:t>
            </a:r>
            <a:r>
              <a:rPr lang="en-US" sz="2800" dirty="0" err="1" smtClean="0"/>
              <a:t>hỏi</a:t>
            </a:r>
            <a:r>
              <a:rPr lang="en-US" sz="2800" dirty="0" smtClean="0"/>
              <a:t> </a:t>
            </a:r>
            <a:r>
              <a:rPr lang="en-US" sz="2800" dirty="0" err="1" smtClean="0"/>
              <a:t>sau</a:t>
            </a:r>
            <a:r>
              <a:rPr lang="en-US" sz="2800" dirty="0" smtClean="0"/>
              <a:t> </a:t>
            </a:r>
            <a:r>
              <a:rPr lang="en-US" sz="2800" dirty="0" err="1" smtClean="0"/>
              <a:t>sử</a:t>
            </a:r>
            <a:r>
              <a:rPr lang="en-US" sz="2800" dirty="0" smtClean="0"/>
              <a:t> </a:t>
            </a:r>
            <a:r>
              <a:rPr lang="en-US" sz="2800" dirty="0" err="1" smtClean="0"/>
              <a:t>dụng</a:t>
            </a:r>
            <a:r>
              <a:rPr lang="en-US" sz="2800" dirty="0" smtClean="0"/>
              <a:t> </a:t>
            </a:r>
            <a:r>
              <a:rPr lang="en-US" sz="2800" dirty="0" err="1" smtClean="0"/>
              <a:t>lời</a:t>
            </a:r>
            <a:r>
              <a:rPr lang="en-US" sz="2800" dirty="0" smtClean="0"/>
              <a:t> </a:t>
            </a:r>
            <a:r>
              <a:rPr lang="en-US" sz="2800" dirty="0" err="1" smtClean="0"/>
              <a:t>văn</a:t>
            </a:r>
            <a:r>
              <a:rPr lang="en-US" sz="2800" dirty="0" smtClean="0"/>
              <a:t> </a:t>
            </a:r>
            <a:r>
              <a:rPr lang="en-US" sz="2800" dirty="0" err="1" smtClean="0"/>
              <a:t>của</a:t>
            </a:r>
            <a:r>
              <a:rPr lang="en-US" sz="2800" dirty="0" smtClean="0"/>
              <a:t> </a:t>
            </a:r>
            <a:r>
              <a:rPr lang="en-US" sz="2800" dirty="0" err="1" smtClean="0"/>
              <a:t>mình</a:t>
            </a:r>
            <a:r>
              <a:rPr lang="en-US" sz="2800" dirty="0" smtClean="0"/>
              <a:t>. </a:t>
            </a:r>
          </a:p>
          <a:p>
            <a:pPr lvl="1">
              <a:defRPr/>
            </a:pPr>
            <a:r>
              <a:rPr lang="en-US" sz="2400" dirty="0" err="1" smtClean="0"/>
              <a:t>Thế</a:t>
            </a:r>
            <a:r>
              <a:rPr lang="en-US" sz="2400" dirty="0" smtClean="0"/>
              <a:t> </a:t>
            </a:r>
            <a:r>
              <a:rPr lang="en-US" sz="2400" dirty="0" err="1" smtClean="0"/>
              <a:t>nào</a:t>
            </a:r>
            <a:r>
              <a:rPr lang="en-US" sz="2400" dirty="0" smtClean="0"/>
              <a:t> </a:t>
            </a:r>
            <a:r>
              <a:rPr lang="en-US" sz="2400" dirty="0" err="1" smtClean="0"/>
              <a:t>là</a:t>
            </a:r>
            <a:r>
              <a:rPr lang="en-US" sz="2400" dirty="0" smtClean="0"/>
              <a:t> </a:t>
            </a:r>
            <a:r>
              <a:rPr lang="en-US" sz="2400" dirty="0" err="1" smtClean="0"/>
              <a:t>đạo</a:t>
            </a:r>
            <a:r>
              <a:rPr lang="en-US" sz="2400" dirty="0" smtClean="0"/>
              <a:t> </a:t>
            </a:r>
            <a:r>
              <a:rPr lang="en-US" sz="2400" dirty="0" err="1" smtClean="0"/>
              <a:t>văn</a:t>
            </a:r>
            <a:r>
              <a:rPr lang="en-US" sz="2400" dirty="0" smtClean="0"/>
              <a:t>? </a:t>
            </a:r>
          </a:p>
          <a:p>
            <a:pPr lvl="1">
              <a:defRPr/>
            </a:pPr>
            <a:r>
              <a:rPr lang="en-US" sz="2400" dirty="0" err="1" smtClean="0"/>
              <a:t>Tại</a:t>
            </a:r>
            <a:r>
              <a:rPr lang="en-US" sz="2400" dirty="0" smtClean="0"/>
              <a:t> </a:t>
            </a:r>
            <a:r>
              <a:rPr lang="en-US" sz="2400" dirty="0" err="1" smtClean="0"/>
              <a:t>sao</a:t>
            </a:r>
            <a:r>
              <a:rPr lang="en-US" sz="2400" dirty="0" smtClean="0"/>
              <a:t> </a:t>
            </a:r>
            <a:r>
              <a:rPr lang="en-US" sz="2400" dirty="0" err="1" smtClean="0"/>
              <a:t>cần</a:t>
            </a:r>
            <a:r>
              <a:rPr lang="en-US" sz="2400" dirty="0" smtClean="0"/>
              <a:t> </a:t>
            </a:r>
            <a:r>
              <a:rPr lang="en-US" sz="2400" dirty="0" err="1" smtClean="0"/>
              <a:t>trích</a:t>
            </a:r>
            <a:r>
              <a:rPr lang="en-US" sz="2400" dirty="0" smtClean="0"/>
              <a:t> </a:t>
            </a:r>
            <a:r>
              <a:rPr lang="en-US" sz="2400" dirty="0" err="1" smtClean="0"/>
              <a:t>dẫn</a:t>
            </a:r>
            <a:r>
              <a:rPr lang="en-US" sz="2400" dirty="0" smtClean="0"/>
              <a:t> </a:t>
            </a:r>
            <a:r>
              <a:rPr lang="en-US" sz="2400" dirty="0" err="1" smtClean="0"/>
              <a:t>tài</a:t>
            </a:r>
            <a:r>
              <a:rPr lang="en-US" sz="2400" dirty="0" smtClean="0"/>
              <a:t> </a:t>
            </a:r>
            <a:r>
              <a:rPr lang="en-US" sz="2400" dirty="0" err="1" smtClean="0"/>
              <a:t>liệu</a:t>
            </a:r>
            <a:r>
              <a:rPr lang="en-US" sz="2400" dirty="0" smtClean="0"/>
              <a:t>?</a:t>
            </a:r>
          </a:p>
          <a:p>
            <a:pPr lvl="1">
              <a:defRPr/>
            </a:pPr>
            <a:r>
              <a:rPr lang="en-US" sz="2400" dirty="0" err="1" smtClean="0"/>
              <a:t>Cách</a:t>
            </a:r>
            <a:r>
              <a:rPr lang="en-US" sz="2400" dirty="0" smtClean="0"/>
              <a:t> </a:t>
            </a:r>
            <a:r>
              <a:rPr lang="en-US" sz="2400" dirty="0" err="1" smtClean="0"/>
              <a:t>trích</a:t>
            </a:r>
            <a:r>
              <a:rPr lang="en-US" sz="2400" dirty="0" smtClean="0"/>
              <a:t> </a:t>
            </a:r>
            <a:r>
              <a:rPr lang="en-US" sz="2400" dirty="0" err="1" smtClean="0"/>
              <a:t>dẫn</a:t>
            </a:r>
            <a:r>
              <a:rPr lang="en-US" sz="2400" dirty="0" smtClean="0"/>
              <a:t> </a:t>
            </a:r>
            <a:r>
              <a:rPr lang="en-US" sz="2400" dirty="0" err="1" smtClean="0"/>
              <a:t>nguyên</a:t>
            </a:r>
            <a:r>
              <a:rPr lang="en-US" sz="2400" dirty="0" smtClean="0"/>
              <a:t> </a:t>
            </a:r>
            <a:r>
              <a:rPr lang="en-US" sz="2400" dirty="0" err="1" smtClean="0"/>
              <a:t>văn</a:t>
            </a:r>
            <a:r>
              <a:rPr lang="en-US" sz="2400" dirty="0" smtClean="0"/>
              <a:t> </a:t>
            </a:r>
            <a:r>
              <a:rPr lang="en-US" sz="2400" dirty="0" err="1" smtClean="0"/>
              <a:t>và</a:t>
            </a:r>
            <a:r>
              <a:rPr lang="en-US" sz="2400" dirty="0" smtClean="0"/>
              <a:t> </a:t>
            </a:r>
            <a:r>
              <a:rPr lang="en-US" sz="2400" dirty="0" err="1" smtClean="0"/>
              <a:t>diễn</a:t>
            </a:r>
            <a:r>
              <a:rPr lang="en-US" sz="2400" dirty="0" smtClean="0"/>
              <a:t> </a:t>
            </a:r>
            <a:r>
              <a:rPr lang="en-US" sz="2400" dirty="0" err="1" smtClean="0"/>
              <a:t>giải</a:t>
            </a:r>
            <a:r>
              <a:rPr lang="en-US" sz="2400" dirty="0" smtClean="0"/>
              <a:t>?</a:t>
            </a:r>
          </a:p>
          <a:p>
            <a:pPr lvl="1">
              <a:defRPr/>
            </a:pPr>
            <a:r>
              <a:rPr lang="en-US" sz="2400" dirty="0" err="1" smtClean="0"/>
              <a:t>Hãy</a:t>
            </a:r>
            <a:r>
              <a:rPr lang="en-US" sz="2400" dirty="0" smtClean="0"/>
              <a:t> </a:t>
            </a:r>
            <a:r>
              <a:rPr lang="en-US" sz="2400" dirty="0" err="1" smtClean="0"/>
              <a:t>trích</a:t>
            </a:r>
            <a:r>
              <a:rPr lang="en-US" sz="2400" dirty="0" smtClean="0"/>
              <a:t> </a:t>
            </a:r>
            <a:r>
              <a:rPr lang="en-US" sz="2400" dirty="0" err="1" smtClean="0"/>
              <a:t>dẫn</a:t>
            </a:r>
            <a:r>
              <a:rPr lang="en-US" sz="2400" dirty="0" smtClean="0"/>
              <a:t>: 1) </a:t>
            </a:r>
            <a:r>
              <a:rPr lang="en-US" sz="2400" dirty="0" err="1" smtClean="0"/>
              <a:t>một</a:t>
            </a:r>
            <a:r>
              <a:rPr lang="en-US" sz="2400" dirty="0" smtClean="0"/>
              <a:t> </a:t>
            </a:r>
            <a:r>
              <a:rPr lang="en-US" sz="2400" dirty="0" err="1" smtClean="0"/>
              <a:t>cuốn</a:t>
            </a:r>
            <a:r>
              <a:rPr lang="en-US" sz="2400" dirty="0" smtClean="0"/>
              <a:t> </a:t>
            </a:r>
            <a:r>
              <a:rPr lang="en-US" sz="2400" dirty="0" err="1" smtClean="0"/>
              <a:t>sách</a:t>
            </a:r>
            <a:r>
              <a:rPr lang="en-US" sz="2400" dirty="0" smtClean="0"/>
              <a:t> </a:t>
            </a:r>
            <a:r>
              <a:rPr lang="en-US" sz="2400" dirty="0" err="1" smtClean="0"/>
              <a:t>gần</a:t>
            </a:r>
            <a:r>
              <a:rPr lang="en-US" sz="2400" dirty="0" smtClean="0"/>
              <a:t> </a:t>
            </a:r>
            <a:r>
              <a:rPr lang="en-US" sz="2400" dirty="0" err="1" smtClean="0"/>
              <a:t>nhất</a:t>
            </a:r>
            <a:r>
              <a:rPr lang="en-US" sz="2400" dirty="0" smtClean="0"/>
              <a:t> </a:t>
            </a:r>
            <a:r>
              <a:rPr lang="en-US" sz="2400" dirty="0" err="1" smtClean="0"/>
              <a:t>mà</a:t>
            </a:r>
            <a:r>
              <a:rPr lang="en-US" sz="2400" dirty="0" smtClean="0"/>
              <a:t> </a:t>
            </a:r>
            <a:r>
              <a:rPr lang="en-US" sz="2400" dirty="0" err="1" smtClean="0"/>
              <a:t>bạn</a:t>
            </a:r>
            <a:r>
              <a:rPr lang="en-US" sz="2400" dirty="0" smtClean="0"/>
              <a:t> </a:t>
            </a:r>
            <a:r>
              <a:rPr lang="en-US" sz="2400" dirty="0" err="1" smtClean="0"/>
              <a:t>đọc</a:t>
            </a:r>
            <a:r>
              <a:rPr lang="en-US" sz="2400" dirty="0" smtClean="0"/>
              <a:t>, 2) </a:t>
            </a:r>
            <a:r>
              <a:rPr lang="en-US" sz="2400" dirty="0" err="1" smtClean="0"/>
              <a:t>một</a:t>
            </a:r>
            <a:r>
              <a:rPr lang="en-US" sz="2400" dirty="0" smtClean="0"/>
              <a:t> </a:t>
            </a:r>
            <a:r>
              <a:rPr lang="en-US" sz="2400" dirty="0" err="1" smtClean="0"/>
              <a:t>bài</a:t>
            </a:r>
            <a:r>
              <a:rPr lang="en-US" sz="2400" dirty="0" smtClean="0"/>
              <a:t> </a:t>
            </a:r>
            <a:r>
              <a:rPr lang="en-US" sz="2400" dirty="0" err="1" smtClean="0"/>
              <a:t>báo</a:t>
            </a:r>
            <a:r>
              <a:rPr lang="en-US" sz="2400" dirty="0" smtClean="0"/>
              <a:t> </a:t>
            </a:r>
            <a:r>
              <a:rPr lang="en-US" sz="2400" dirty="0" err="1" smtClean="0"/>
              <a:t>tìm</a:t>
            </a:r>
            <a:r>
              <a:rPr lang="en-US" sz="2400" dirty="0" smtClean="0"/>
              <a:t> </a:t>
            </a:r>
            <a:r>
              <a:rPr lang="en-US" sz="2400" dirty="0" err="1" smtClean="0"/>
              <a:t>trên</a:t>
            </a:r>
            <a:r>
              <a:rPr lang="en-US" sz="2400" dirty="0" smtClean="0"/>
              <a:t> </a:t>
            </a:r>
            <a:r>
              <a:rPr lang="en-US" sz="2400" dirty="0" err="1" smtClean="0"/>
              <a:t>mạng</a:t>
            </a:r>
            <a:r>
              <a:rPr lang="en-US" sz="2400" dirty="0" smtClean="0"/>
              <a:t>, </a:t>
            </a:r>
            <a:r>
              <a:rPr lang="en-US" sz="2400" dirty="0" err="1" smtClean="0"/>
              <a:t>và</a:t>
            </a:r>
            <a:r>
              <a:rPr lang="en-US" sz="2400" dirty="0" smtClean="0"/>
              <a:t> 3) </a:t>
            </a:r>
            <a:r>
              <a:rPr lang="en-US" sz="2400" dirty="0" err="1" smtClean="0"/>
              <a:t>một</a:t>
            </a:r>
            <a:r>
              <a:rPr lang="en-US" sz="2400" dirty="0" smtClean="0"/>
              <a:t> </a:t>
            </a:r>
            <a:r>
              <a:rPr lang="en-US" sz="2400" dirty="0" err="1" smtClean="0"/>
              <a:t>nguồn</a:t>
            </a:r>
            <a:r>
              <a:rPr lang="en-US" sz="2400" dirty="0" smtClean="0"/>
              <a:t> </a:t>
            </a:r>
            <a:r>
              <a:rPr lang="en-US" sz="2400" dirty="0" err="1" smtClean="0"/>
              <a:t>chính</a:t>
            </a:r>
            <a:r>
              <a:rPr lang="en-US" sz="2400" dirty="0" smtClean="0"/>
              <a:t> </a:t>
            </a:r>
            <a:r>
              <a:rPr lang="en-US" sz="2400" dirty="0" err="1" smtClean="0"/>
              <a:t>thống</a:t>
            </a:r>
            <a:r>
              <a:rPr lang="en-US" sz="2400" dirty="0" smtClean="0"/>
              <a:t> (scholar.google.com, </a:t>
            </a:r>
            <a:r>
              <a:rPr lang="en-US" sz="2400" dirty="0" err="1" smtClean="0"/>
              <a:t>các</a:t>
            </a:r>
            <a:r>
              <a:rPr lang="en-US" sz="2400" dirty="0" smtClean="0"/>
              <a:t> </a:t>
            </a:r>
            <a:r>
              <a:rPr lang="en-US" sz="2400" dirty="0" err="1" smtClean="0"/>
              <a:t>tổ</a:t>
            </a:r>
            <a:r>
              <a:rPr lang="en-US" sz="2400" dirty="0" smtClean="0"/>
              <a:t> </a:t>
            </a:r>
            <a:r>
              <a:rPr lang="en-US" sz="2400" dirty="0" err="1" smtClean="0"/>
              <a:t>chức</a:t>
            </a:r>
            <a:r>
              <a:rPr lang="en-US" sz="2400" dirty="0" smtClean="0"/>
              <a:t> </a:t>
            </a:r>
            <a:r>
              <a:rPr lang="en-US" sz="2400" dirty="0" err="1" smtClean="0"/>
              <a:t>chính</a:t>
            </a:r>
            <a:r>
              <a:rPr lang="en-US" sz="2400" dirty="0" smtClean="0"/>
              <a:t> </a:t>
            </a:r>
            <a:r>
              <a:rPr lang="en-US" sz="2400" dirty="0" err="1" smtClean="0"/>
              <a:t>phủ</a:t>
            </a:r>
            <a:r>
              <a:rPr lang="en-US" sz="2400" dirty="0" smtClean="0"/>
              <a:t>, phi </a:t>
            </a:r>
            <a:r>
              <a:rPr lang="en-US" sz="2400" dirty="0" err="1" smtClean="0"/>
              <a:t>chính</a:t>
            </a:r>
            <a:r>
              <a:rPr lang="en-US" sz="2400" dirty="0" smtClean="0"/>
              <a:t> </a:t>
            </a:r>
            <a:r>
              <a:rPr lang="en-US" sz="2400" dirty="0" err="1" smtClean="0"/>
              <a:t>phủ</a:t>
            </a:r>
            <a:r>
              <a:rPr lang="en-US" sz="2400" dirty="0" smtClean="0"/>
              <a:t>, v.v.). </a:t>
            </a:r>
          </a:p>
          <a:p>
            <a:pPr marL="0" indent="0">
              <a:buFont typeface="Wingdings" panose="05000000000000000000" pitchFamily="2" charset="2"/>
              <a:buNone/>
              <a:defRPr/>
            </a:pPr>
            <a:endParaRPr lang="en-US" altLang="en-US" sz="2800" dirty="0" smtClean="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Title 1"/>
          <p:cNvSpPr>
            <a:spLocks noGrp="1"/>
          </p:cNvSpPr>
          <p:nvPr>
            <p:ph type="title"/>
          </p:nvPr>
        </p:nvSpPr>
        <p:spPr/>
        <p:txBody>
          <a:bodyPr/>
          <a:lstStyle/>
          <a:p>
            <a:r>
              <a:rPr lang="en-US" altLang="en-US" b="1" smtClean="0"/>
              <a:t>Bài tập về nhà</a:t>
            </a:r>
            <a:endParaRPr lang="en-US" altLang="en-US" smtClean="0"/>
          </a:p>
        </p:txBody>
      </p:sp>
      <p:sp>
        <p:nvSpPr>
          <p:cNvPr id="71683" name="Content Placeholder 2"/>
          <p:cNvSpPr>
            <a:spLocks noGrp="1"/>
          </p:cNvSpPr>
          <p:nvPr>
            <p:ph idx="1"/>
          </p:nvPr>
        </p:nvSpPr>
        <p:spPr/>
        <p:txBody>
          <a:bodyPr/>
          <a:lstStyle/>
          <a:p>
            <a:r>
              <a:rPr lang="en-US" altLang="en-US" smtClean="0"/>
              <a:t>Sinh viên chọn đề tài cho bài giữa kỳ và 5 bài đọc liên quan đến đề tài.</a:t>
            </a:r>
          </a:p>
          <a:p>
            <a:endParaRPr lang="en-US" altLang="en-US" smtClean="0"/>
          </a:p>
          <a:p>
            <a:pPr>
              <a:buFont typeface="Wingdings" panose="05000000000000000000" pitchFamily="2" charset="2"/>
              <a:buNone/>
            </a:pPr>
            <a:r>
              <a:rPr lang="en-US" altLang="en-US" i="1" smtClean="0">
                <a:solidFill>
                  <a:srgbClr val="FF0000"/>
                </a:solidFill>
              </a:rPr>
              <a:t>	Chú ý: đề tài phải có ý kiến trái chiều.</a:t>
            </a:r>
          </a:p>
          <a:p>
            <a:endParaRPr lang="en-US" altLang="en-US" smtClean="0"/>
          </a:p>
          <a:p>
            <a:endParaRPr lang="en-US" altLang="en-US" smtClean="0"/>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Title 1"/>
          <p:cNvSpPr>
            <a:spLocks noGrp="1"/>
          </p:cNvSpPr>
          <p:nvPr>
            <p:ph type="title"/>
          </p:nvPr>
        </p:nvSpPr>
        <p:spPr/>
        <p:txBody>
          <a:bodyPr/>
          <a:lstStyle/>
          <a:p>
            <a:r>
              <a:rPr lang="en-US" altLang="en-US" smtClean="0"/>
              <a:t>Tài liệu tham khảo</a:t>
            </a:r>
          </a:p>
        </p:txBody>
      </p:sp>
      <p:sp>
        <p:nvSpPr>
          <p:cNvPr id="72707" name="Content Placeholder 2"/>
          <p:cNvSpPr>
            <a:spLocks noGrp="1"/>
          </p:cNvSpPr>
          <p:nvPr>
            <p:ph idx="1"/>
          </p:nvPr>
        </p:nvSpPr>
        <p:spPr/>
        <p:txBody>
          <a:bodyPr/>
          <a:lstStyle/>
          <a:p>
            <a:r>
              <a:rPr lang="en-US" altLang="en-US" sz="2600" smtClean="0"/>
              <a:t>De Bono, nd., </a:t>
            </a:r>
            <a:r>
              <a:rPr lang="en-US" altLang="en-US" sz="2600" i="1" smtClean="0"/>
              <a:t>Six thinking hats</a:t>
            </a:r>
            <a:r>
              <a:rPr lang="en-US" altLang="en-US" sz="2600" smtClean="0"/>
              <a:t>, truy cập ngày 18/7/2012, từ http://www.debonothinkingsystems.com/tools/6hats.htm.</a:t>
            </a:r>
          </a:p>
          <a:p>
            <a:r>
              <a:rPr lang="en-US" altLang="en-US" sz="2600" smtClean="0"/>
              <a:t>Van Den Brink-Budgen, R</a:t>
            </a:r>
            <a:r>
              <a:rPr lang="en-US" altLang="en-US" sz="2600" i="1" smtClean="0"/>
              <a:t> </a:t>
            </a:r>
            <a:r>
              <a:rPr lang="en-US" altLang="en-US" sz="2600" smtClean="0"/>
              <a:t>2006,  chương 1, 2, 3, </a:t>
            </a:r>
            <a:r>
              <a:rPr lang="en-US" altLang="en-US" sz="2600" i="1" smtClean="0"/>
              <a:t>Critical thinking for students, </a:t>
            </a:r>
            <a:r>
              <a:rPr lang="en-US" altLang="en-US" sz="2600" smtClean="0"/>
              <a:t>tái bản lần 3, Nguyễn Đức Dân dịch, Howtobook, United Kingdom.</a:t>
            </a:r>
          </a:p>
          <a:p>
            <a:r>
              <a:rPr lang="en-US" altLang="en-US" sz="2600" smtClean="0"/>
              <a:t>Moore, BN and Parker, R 2007, chapter 1, </a:t>
            </a:r>
            <a:r>
              <a:rPr lang="en-US" altLang="en-US" sz="2600" i="1" smtClean="0"/>
              <a:t>Critical Thinking</a:t>
            </a:r>
            <a:r>
              <a:rPr lang="en-US" altLang="en-US" sz="2600" smtClean="0"/>
              <a:t>, tái bản lần 8, Mc Graw Hill, New York.</a:t>
            </a:r>
          </a:p>
        </p:txBody>
      </p:sp>
      <p:sp>
        <p:nvSpPr>
          <p:cNvPr id="72708"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0000"/>
              <a:buFont typeface="Wingdings" panose="05000000000000000000" pitchFamily="2" charset="2"/>
              <a:buChar char="o"/>
              <a:defRPr sz="3200">
                <a:solidFill>
                  <a:schemeClr val="tx1"/>
                </a:solidFill>
                <a:latin typeface="Times New Roman" panose="02020603050405020304" pitchFamily="18" charset="0"/>
              </a:defRPr>
            </a:lvl1pPr>
            <a:lvl2pPr marL="742950" indent="-285750">
              <a:spcBef>
                <a:spcPct val="20000"/>
              </a:spcBef>
              <a:buClr>
                <a:schemeClr val="accent2"/>
              </a:buClr>
              <a:buSzPct val="75000"/>
              <a:buFont typeface="Wingdings" panose="05000000000000000000" pitchFamily="2" charset="2"/>
              <a:buChar char="n"/>
              <a:defRPr sz="2800">
                <a:solidFill>
                  <a:schemeClr val="tx1"/>
                </a:solidFill>
                <a:latin typeface="Times New Roman" panose="02020603050405020304" pitchFamily="18" charset="0"/>
              </a:defRPr>
            </a:lvl2pPr>
            <a:lvl3pPr marL="1143000" indent="-228600">
              <a:spcBef>
                <a:spcPct val="20000"/>
              </a:spcBef>
              <a:buClr>
                <a:schemeClr val="bg2"/>
              </a:buClr>
              <a:buSzPct val="65000"/>
              <a:buFont typeface="Wingdings" panose="05000000000000000000" pitchFamily="2" charset="2"/>
              <a:buChar char="o"/>
              <a:defRPr sz="2400">
                <a:solidFill>
                  <a:schemeClr val="tx1"/>
                </a:solidFill>
                <a:latin typeface="Times New Roman" panose="02020603050405020304" pitchFamily="18" charset="0"/>
              </a:defRPr>
            </a:lvl3pPr>
            <a:lvl4pPr marL="1600200" indent="-228600">
              <a:spcBef>
                <a:spcPct val="20000"/>
              </a:spcBef>
              <a:buClr>
                <a:schemeClr val="accent2"/>
              </a:buClr>
              <a:buSzPct val="75000"/>
              <a:buFont typeface="Wingdings" panose="05000000000000000000" pitchFamily="2" charset="2"/>
              <a:buChar char="n"/>
              <a:defRPr sz="2000">
                <a:solidFill>
                  <a:schemeClr val="tx1"/>
                </a:solidFill>
                <a:latin typeface="Times New Roman" panose="02020603050405020304" pitchFamily="18" charset="0"/>
              </a:defRPr>
            </a:lvl4pPr>
            <a:lvl5pPr marL="2057400" indent="-228600">
              <a:spcBef>
                <a:spcPct val="20000"/>
              </a:spcBef>
              <a:buClr>
                <a:schemeClr val="accent1"/>
              </a:buClr>
              <a:buSzPct val="50000"/>
              <a:buFont typeface="Wingdings" panose="05000000000000000000" pitchFamily="2" charset="2"/>
              <a:buChar char="o"/>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o"/>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o"/>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o"/>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o"/>
              <a:defRPr sz="2000">
                <a:solidFill>
                  <a:schemeClr val="tx1"/>
                </a:solidFill>
                <a:latin typeface="Times New Roman" panose="02020603050405020304" pitchFamily="18" charset="0"/>
              </a:defRPr>
            </a:lvl9pPr>
          </a:lstStyle>
          <a:p>
            <a:pPr>
              <a:spcBef>
                <a:spcPct val="0"/>
              </a:spcBef>
              <a:buClrTx/>
              <a:buSzTx/>
              <a:buFontTx/>
              <a:buNone/>
            </a:pPr>
            <a:fld id="{29295EF3-6C59-4545-8571-39762D442A3B}" type="slidenum">
              <a:rPr lang="en-US" altLang="en-US" sz="1000" smtClean="0">
                <a:latin typeface="Arial" panose="020B0604020202020204" pitchFamily="34" charset="0"/>
              </a:rPr>
              <a:pPr>
                <a:spcBef>
                  <a:spcPct val="0"/>
                </a:spcBef>
                <a:buClrTx/>
                <a:buSzTx/>
                <a:buFontTx/>
                <a:buNone/>
              </a:pPr>
              <a:t>39</a:t>
            </a:fld>
            <a:endParaRPr lang="en-US" altLang="en-US" sz="1000" smtClean="0">
              <a:latin typeface="Arial" panose="020B0604020202020204" pitchFamily="34"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9332" name="Picture 4" descr="http://www.hieuhoc.com/Photos/hinh693.jpg"/>
          <p:cNvPicPr>
            <a:picLocks noChangeAspect="1" noChangeArrowheads="1"/>
          </p:cNvPicPr>
          <p:nvPr/>
        </p:nvPicPr>
        <p:blipFill>
          <a:blip r:embed="rId3" r:link="rId4">
            <a:extLst>
              <a:ext uri="{28A0092B-C50C-407E-A947-70E740481C1C}">
                <a14:useLocalDpi xmlns:a14="http://schemas.microsoft.com/office/drawing/2010/main" val="0"/>
              </a:ext>
            </a:extLst>
          </a:blip>
          <a:srcRect/>
          <a:stretch>
            <a:fillRect/>
          </a:stretch>
        </p:blipFill>
        <p:spPr bwMode="auto">
          <a:xfrm>
            <a:off x="1744663" y="1981200"/>
            <a:ext cx="1455737" cy="1130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9333" name="Picture 5" descr="http://www.hieuhoc.com/Photos/hinh694.jpg"/>
          <p:cNvPicPr>
            <a:picLocks noChangeAspect="1" noChangeArrowheads="1"/>
          </p:cNvPicPr>
          <p:nvPr/>
        </p:nvPicPr>
        <p:blipFill>
          <a:blip r:embed="rId5" r:link="rId6">
            <a:extLst>
              <a:ext uri="{28A0092B-C50C-407E-A947-70E740481C1C}">
                <a14:useLocalDpi xmlns:a14="http://schemas.microsoft.com/office/drawing/2010/main" val="0"/>
              </a:ext>
            </a:extLst>
          </a:blip>
          <a:srcRect/>
          <a:stretch>
            <a:fillRect/>
          </a:stretch>
        </p:blipFill>
        <p:spPr bwMode="auto">
          <a:xfrm>
            <a:off x="5068888" y="1792288"/>
            <a:ext cx="1255712" cy="1255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9334" name="Picture 6" descr="http://www.hieuhoc.com/Photos/hinh695.JPG"/>
          <p:cNvPicPr>
            <a:picLocks noChangeAspect="1" noChangeArrowheads="1"/>
          </p:cNvPicPr>
          <p:nvPr/>
        </p:nvPicPr>
        <p:blipFill>
          <a:blip r:embed="rId7" r:link="rId8">
            <a:extLst>
              <a:ext uri="{28A0092B-C50C-407E-A947-70E740481C1C}">
                <a14:useLocalDpi xmlns:a14="http://schemas.microsoft.com/office/drawing/2010/main" val="0"/>
              </a:ext>
            </a:extLst>
          </a:blip>
          <a:srcRect/>
          <a:stretch>
            <a:fillRect/>
          </a:stretch>
        </p:blipFill>
        <p:spPr bwMode="auto">
          <a:xfrm>
            <a:off x="6858000" y="3581400"/>
            <a:ext cx="1393825" cy="139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9335" name="Picture 7" descr="http://www.hieuhoc.com/Photos/hinh696.JPG"/>
          <p:cNvPicPr>
            <a:picLocks noChangeAspect="1" noChangeArrowheads="1"/>
          </p:cNvPicPr>
          <p:nvPr/>
        </p:nvPicPr>
        <p:blipFill>
          <a:blip r:embed="rId9" r:link="rId10">
            <a:extLst>
              <a:ext uri="{28A0092B-C50C-407E-A947-70E740481C1C}">
                <a14:useLocalDpi xmlns:a14="http://schemas.microsoft.com/office/drawing/2010/main" val="0"/>
              </a:ext>
            </a:extLst>
          </a:blip>
          <a:srcRect/>
          <a:stretch>
            <a:fillRect/>
          </a:stretch>
        </p:blipFill>
        <p:spPr bwMode="auto">
          <a:xfrm>
            <a:off x="5943600" y="5603875"/>
            <a:ext cx="1330325" cy="1330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9336" name="Picture 8" descr="http://www.hieuhoc.com/Photos/hinh697.JPG"/>
          <p:cNvPicPr>
            <a:picLocks noChangeAspect="1" noChangeArrowheads="1"/>
          </p:cNvPicPr>
          <p:nvPr/>
        </p:nvPicPr>
        <p:blipFill>
          <a:blip r:embed="rId11" r:link="rId12">
            <a:extLst>
              <a:ext uri="{28A0092B-C50C-407E-A947-70E740481C1C}">
                <a14:useLocalDpi xmlns:a14="http://schemas.microsoft.com/office/drawing/2010/main" val="0"/>
              </a:ext>
            </a:extLst>
          </a:blip>
          <a:srcRect/>
          <a:stretch>
            <a:fillRect/>
          </a:stretch>
        </p:blipFill>
        <p:spPr bwMode="auto">
          <a:xfrm>
            <a:off x="2062163" y="5643563"/>
            <a:ext cx="1443037" cy="1443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9337" name="Picture 9" descr="http://www.hieuhoc.com/Photos/hinh698.JPG"/>
          <p:cNvPicPr>
            <a:picLocks noChangeAspect="1" noChangeArrowheads="1"/>
          </p:cNvPicPr>
          <p:nvPr/>
        </p:nvPicPr>
        <p:blipFill>
          <a:blip r:embed="rId13" r:link="rId14">
            <a:extLst>
              <a:ext uri="{28A0092B-C50C-407E-A947-70E740481C1C}">
                <a14:useLocalDpi xmlns:a14="http://schemas.microsoft.com/office/drawing/2010/main" val="0"/>
              </a:ext>
            </a:extLst>
          </a:blip>
          <a:srcRect/>
          <a:stretch>
            <a:fillRect/>
          </a:stretch>
        </p:blipFill>
        <p:spPr bwMode="auto">
          <a:xfrm>
            <a:off x="609600" y="3810000"/>
            <a:ext cx="1481138" cy="1481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9338" name="Rectangle 10"/>
          <p:cNvSpPr>
            <a:spLocks noChangeArrowheads="1"/>
          </p:cNvSpPr>
          <p:nvPr/>
        </p:nvSpPr>
        <p:spPr bwMode="auto">
          <a:xfrm>
            <a:off x="2438400" y="5181600"/>
            <a:ext cx="4038600"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spcBef>
                <a:spcPct val="20000"/>
              </a:spcBef>
              <a:buClr>
                <a:schemeClr val="bg2"/>
              </a:buClr>
              <a:buSzPct val="70000"/>
              <a:buFont typeface="Wingdings" panose="05000000000000000000" pitchFamily="2" charset="2"/>
              <a:buChar char="o"/>
              <a:defRPr sz="3200">
                <a:solidFill>
                  <a:schemeClr val="tx1"/>
                </a:solidFill>
                <a:latin typeface="Times New Roman" panose="02020603050405020304" pitchFamily="18" charset="0"/>
              </a:defRPr>
            </a:lvl1pPr>
            <a:lvl2pPr marL="742950" indent="-285750">
              <a:spcBef>
                <a:spcPct val="20000"/>
              </a:spcBef>
              <a:buClr>
                <a:schemeClr val="accent2"/>
              </a:buClr>
              <a:buSzPct val="75000"/>
              <a:buFont typeface="Wingdings" panose="05000000000000000000" pitchFamily="2" charset="2"/>
              <a:buChar char="n"/>
              <a:defRPr sz="2800">
                <a:solidFill>
                  <a:schemeClr val="tx1"/>
                </a:solidFill>
                <a:latin typeface="Times New Roman" panose="02020603050405020304" pitchFamily="18" charset="0"/>
              </a:defRPr>
            </a:lvl2pPr>
            <a:lvl3pPr marL="1143000" indent="-228600">
              <a:spcBef>
                <a:spcPct val="20000"/>
              </a:spcBef>
              <a:buClr>
                <a:schemeClr val="bg2"/>
              </a:buClr>
              <a:buSzPct val="65000"/>
              <a:buFont typeface="Wingdings" panose="05000000000000000000" pitchFamily="2" charset="2"/>
              <a:buChar char="o"/>
              <a:defRPr sz="2400">
                <a:solidFill>
                  <a:schemeClr val="tx1"/>
                </a:solidFill>
                <a:latin typeface="Times New Roman" panose="02020603050405020304" pitchFamily="18" charset="0"/>
              </a:defRPr>
            </a:lvl3pPr>
            <a:lvl4pPr marL="1600200" indent="-228600">
              <a:spcBef>
                <a:spcPct val="20000"/>
              </a:spcBef>
              <a:buClr>
                <a:schemeClr val="accent2"/>
              </a:buClr>
              <a:buSzPct val="75000"/>
              <a:buFont typeface="Wingdings" panose="05000000000000000000" pitchFamily="2" charset="2"/>
              <a:buChar char="n"/>
              <a:defRPr sz="2000">
                <a:solidFill>
                  <a:schemeClr val="tx1"/>
                </a:solidFill>
                <a:latin typeface="Times New Roman" panose="02020603050405020304" pitchFamily="18" charset="0"/>
              </a:defRPr>
            </a:lvl4pPr>
            <a:lvl5pPr marL="2057400" indent="-228600">
              <a:spcBef>
                <a:spcPct val="20000"/>
              </a:spcBef>
              <a:buClr>
                <a:schemeClr val="accent1"/>
              </a:buClr>
              <a:buSzPct val="50000"/>
              <a:buFont typeface="Wingdings" panose="05000000000000000000" pitchFamily="2" charset="2"/>
              <a:buChar char="o"/>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o"/>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o"/>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o"/>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o"/>
              <a:defRPr sz="2000">
                <a:solidFill>
                  <a:schemeClr val="tx1"/>
                </a:solidFill>
                <a:latin typeface="Times New Roman" panose="02020603050405020304" pitchFamily="18" charset="0"/>
              </a:defRPr>
            </a:lvl9pPr>
          </a:lstStyle>
          <a:p>
            <a:pPr algn="ctr" eaLnBrk="1" hangingPunct="1">
              <a:buFont typeface="Wingdings" panose="05000000000000000000" pitchFamily="2" charset="2"/>
              <a:buNone/>
            </a:pPr>
            <a:r>
              <a:rPr lang="en-US" altLang="en-US" sz="2800" b="1">
                <a:solidFill>
                  <a:srgbClr val="996600"/>
                </a:solidFill>
                <a:latin typeface="Arial" panose="020B0604020202020204" pitchFamily="34" charset="0"/>
              </a:rPr>
              <a:t>Edward de Bono</a:t>
            </a:r>
          </a:p>
          <a:p>
            <a:pPr algn="ctr" eaLnBrk="1" hangingPunct="1">
              <a:buFont typeface="Wingdings" panose="05000000000000000000" pitchFamily="2" charset="2"/>
              <a:buNone/>
            </a:pPr>
            <a:r>
              <a:rPr lang="en-US" altLang="en-US" sz="2800" b="1">
                <a:solidFill>
                  <a:srgbClr val="996600"/>
                </a:solidFill>
                <a:latin typeface="Arial" panose="020B0604020202020204" pitchFamily="34" charset="0"/>
              </a:rPr>
              <a:t>(19-5-1933)</a:t>
            </a:r>
            <a:r>
              <a:rPr lang="en-US" altLang="en-US">
                <a:solidFill>
                  <a:srgbClr val="996600"/>
                </a:solidFill>
                <a:latin typeface="Arial" panose="020B0604020202020204" pitchFamily="34" charset="0"/>
              </a:rPr>
              <a:t> </a:t>
            </a:r>
          </a:p>
        </p:txBody>
      </p:sp>
      <p:sp>
        <p:nvSpPr>
          <p:cNvPr id="99339" name="Rectangle 11"/>
          <p:cNvSpPr>
            <a:spLocks noChangeArrowheads="1"/>
          </p:cNvSpPr>
          <p:nvPr/>
        </p:nvSpPr>
        <p:spPr bwMode="auto">
          <a:xfrm>
            <a:off x="457200" y="838200"/>
            <a:ext cx="8458200" cy="609600"/>
          </a:xfrm>
          <a:prstGeom prst="rect">
            <a:avLst/>
          </a:prstGeom>
          <a:noFill/>
          <a:ln w="9525">
            <a:noFill/>
            <a:miter lim="800000"/>
            <a:headEnd/>
            <a:tailEnd/>
          </a:ln>
          <a:effectLst/>
        </p:spPr>
        <p:txBody>
          <a:bodyPr anchor="b"/>
          <a:lstStyle/>
          <a:p>
            <a:pPr eaLnBrk="1" hangingPunct="1">
              <a:defRPr/>
            </a:pPr>
            <a:r>
              <a:rPr lang="en-US" sz="3200" b="1">
                <a:solidFill>
                  <a:srgbClr val="FF0000"/>
                </a:solidFill>
                <a:effectLst>
                  <a:outerShdw blurRad="38100" dist="38100" dir="2700000" algn="tl">
                    <a:srgbClr val="C0C0C0"/>
                  </a:outerShdw>
                </a:effectLst>
                <a:latin typeface="Arial" charset="0"/>
              </a:rPr>
              <a:t>Sáu chiếc nón tư duy </a:t>
            </a:r>
            <a:r>
              <a:rPr lang="en-US" sz="3200" b="1" i="1">
                <a:solidFill>
                  <a:srgbClr val="0000FF"/>
                </a:solidFill>
                <a:effectLst>
                  <a:outerShdw blurRad="38100" dist="38100" dir="2700000" algn="tl">
                    <a:srgbClr val="C0C0C0"/>
                  </a:outerShdw>
                </a:effectLst>
                <a:latin typeface="Arial" charset="0"/>
              </a:rPr>
              <a:t>(6 thinking hats)</a:t>
            </a:r>
          </a:p>
        </p:txBody>
      </p:sp>
      <p:pic>
        <p:nvPicPr>
          <p:cNvPr id="99340" name="Picture 12" descr="debono"/>
          <p:cNvPicPr>
            <a:picLocks noGrp="1" noChangeAspect="1" noChangeArrowheads="1"/>
          </p:cNvPicPr>
          <p:nvPr>
            <p:ph/>
          </p:nvPr>
        </p:nvPicPr>
        <p:blipFill>
          <a:blip r:embed="rId15">
            <a:extLst>
              <a:ext uri="{28A0092B-C50C-407E-A947-70E740481C1C}">
                <a14:useLocalDpi xmlns:a14="http://schemas.microsoft.com/office/drawing/2010/main" val="0"/>
              </a:ext>
            </a:extLst>
          </a:blip>
          <a:srcRect/>
          <a:stretch>
            <a:fillRect/>
          </a:stretch>
        </p:blipFill>
        <p:spPr>
          <a:xfrm>
            <a:off x="3581400" y="3017838"/>
            <a:ext cx="1581150" cy="2239962"/>
          </a:xfrm>
        </p:spPr>
      </p:pic>
      <p:sp>
        <p:nvSpPr>
          <p:cNvPr id="8203" name="Slide Number Placeholder 10"/>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0000"/>
              <a:buFont typeface="Wingdings" panose="05000000000000000000" pitchFamily="2" charset="2"/>
              <a:buChar char="o"/>
              <a:defRPr sz="3200">
                <a:solidFill>
                  <a:schemeClr val="tx1"/>
                </a:solidFill>
                <a:latin typeface="Times New Roman" panose="02020603050405020304" pitchFamily="18" charset="0"/>
              </a:defRPr>
            </a:lvl1pPr>
            <a:lvl2pPr marL="742950" indent="-285750">
              <a:spcBef>
                <a:spcPct val="20000"/>
              </a:spcBef>
              <a:buClr>
                <a:schemeClr val="accent2"/>
              </a:buClr>
              <a:buSzPct val="75000"/>
              <a:buFont typeface="Wingdings" panose="05000000000000000000" pitchFamily="2" charset="2"/>
              <a:buChar char="n"/>
              <a:defRPr sz="2800">
                <a:solidFill>
                  <a:schemeClr val="tx1"/>
                </a:solidFill>
                <a:latin typeface="Times New Roman" panose="02020603050405020304" pitchFamily="18" charset="0"/>
              </a:defRPr>
            </a:lvl2pPr>
            <a:lvl3pPr marL="1143000" indent="-228600">
              <a:spcBef>
                <a:spcPct val="20000"/>
              </a:spcBef>
              <a:buClr>
                <a:schemeClr val="bg2"/>
              </a:buClr>
              <a:buSzPct val="65000"/>
              <a:buFont typeface="Wingdings" panose="05000000000000000000" pitchFamily="2" charset="2"/>
              <a:buChar char="o"/>
              <a:defRPr sz="2400">
                <a:solidFill>
                  <a:schemeClr val="tx1"/>
                </a:solidFill>
                <a:latin typeface="Times New Roman" panose="02020603050405020304" pitchFamily="18" charset="0"/>
              </a:defRPr>
            </a:lvl3pPr>
            <a:lvl4pPr marL="1600200" indent="-228600">
              <a:spcBef>
                <a:spcPct val="20000"/>
              </a:spcBef>
              <a:buClr>
                <a:schemeClr val="accent2"/>
              </a:buClr>
              <a:buSzPct val="75000"/>
              <a:buFont typeface="Wingdings" panose="05000000000000000000" pitchFamily="2" charset="2"/>
              <a:buChar char="n"/>
              <a:defRPr sz="2000">
                <a:solidFill>
                  <a:schemeClr val="tx1"/>
                </a:solidFill>
                <a:latin typeface="Times New Roman" panose="02020603050405020304" pitchFamily="18" charset="0"/>
              </a:defRPr>
            </a:lvl4pPr>
            <a:lvl5pPr marL="2057400" indent="-228600">
              <a:spcBef>
                <a:spcPct val="20000"/>
              </a:spcBef>
              <a:buClr>
                <a:schemeClr val="accent1"/>
              </a:buClr>
              <a:buSzPct val="50000"/>
              <a:buFont typeface="Wingdings" panose="05000000000000000000" pitchFamily="2" charset="2"/>
              <a:buChar char="o"/>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o"/>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o"/>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o"/>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o"/>
              <a:defRPr sz="2000">
                <a:solidFill>
                  <a:schemeClr val="tx1"/>
                </a:solidFill>
                <a:latin typeface="Times New Roman" panose="02020603050405020304" pitchFamily="18" charset="0"/>
              </a:defRPr>
            </a:lvl9pPr>
          </a:lstStyle>
          <a:p>
            <a:pPr>
              <a:spcBef>
                <a:spcPct val="0"/>
              </a:spcBef>
              <a:buClrTx/>
              <a:buSzTx/>
              <a:buFontTx/>
              <a:buNone/>
            </a:pPr>
            <a:fld id="{07692B79-4156-4A45-8285-AFE4FF77F263}" type="slidenum">
              <a:rPr lang="en-US" altLang="en-US" sz="1000" smtClean="0">
                <a:latin typeface="Arial" panose="020B0604020202020204" pitchFamily="34" charset="0"/>
              </a:rPr>
              <a:pPr>
                <a:spcBef>
                  <a:spcPct val="0"/>
                </a:spcBef>
                <a:buClrTx/>
                <a:buSzTx/>
                <a:buFontTx/>
                <a:buNone/>
              </a:pPr>
              <a:t>4</a:t>
            </a:fld>
            <a:endParaRPr lang="en-US" altLang="en-US" sz="1000" smtClean="0">
              <a:latin typeface="Arial" panose="020B060402020202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99340"/>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2" presetClass="entr" presetSubtype="4" fill="hold" grpId="0" nodeType="clickEffect">
                                  <p:stCondLst>
                                    <p:cond delay="0"/>
                                  </p:stCondLst>
                                  <p:childTnLst>
                                    <p:set>
                                      <p:cBhvr>
                                        <p:cTn id="10" dur="1" fill="hold">
                                          <p:stCondLst>
                                            <p:cond delay="0"/>
                                          </p:stCondLst>
                                        </p:cTn>
                                        <p:tgtEl>
                                          <p:spTgt spid="99338">
                                            <p:txEl>
                                              <p:pRg st="0" end="0"/>
                                            </p:txEl>
                                          </p:spTgt>
                                        </p:tgtEl>
                                        <p:attrNameLst>
                                          <p:attrName>style.visibility</p:attrName>
                                        </p:attrNameLst>
                                      </p:cBhvr>
                                      <p:to>
                                        <p:strVal val="visible"/>
                                      </p:to>
                                    </p:set>
                                    <p:animEffect transition="in" filter="slide(fromBottom)">
                                      <p:cBhvr>
                                        <p:cTn id="11" dur="500"/>
                                        <p:tgtEl>
                                          <p:spTgt spid="99338">
                                            <p:txEl>
                                              <p:pRg st="0" end="0"/>
                                            </p:txEl>
                                          </p:spTgt>
                                        </p:tgtEl>
                                      </p:cBhvr>
                                    </p:animEffect>
                                  </p:childTnLst>
                                </p:cTn>
                              </p:par>
                            </p:childTnLst>
                          </p:cTn>
                        </p:par>
                      </p:childTnLst>
                    </p:cTn>
                  </p:par>
                  <p:par>
                    <p:cTn id="12" fill="hold" nodeType="clickPar">
                      <p:stCondLst>
                        <p:cond delay="indefinite"/>
                      </p:stCondLst>
                      <p:childTnLst>
                        <p:par>
                          <p:cTn id="13" fill="hold" nodeType="withGroup">
                            <p:stCondLst>
                              <p:cond delay="0"/>
                            </p:stCondLst>
                            <p:childTnLst>
                              <p:par>
                                <p:cTn id="14" presetID="12" presetClass="entr" presetSubtype="4" fill="hold" grpId="0" nodeType="clickEffect">
                                  <p:stCondLst>
                                    <p:cond delay="0"/>
                                  </p:stCondLst>
                                  <p:childTnLst>
                                    <p:set>
                                      <p:cBhvr>
                                        <p:cTn id="15" dur="1" fill="hold">
                                          <p:stCondLst>
                                            <p:cond delay="0"/>
                                          </p:stCondLst>
                                        </p:cTn>
                                        <p:tgtEl>
                                          <p:spTgt spid="99338">
                                            <p:txEl>
                                              <p:pRg st="1" end="1"/>
                                            </p:txEl>
                                          </p:spTgt>
                                        </p:tgtEl>
                                        <p:attrNameLst>
                                          <p:attrName>style.visibility</p:attrName>
                                        </p:attrNameLst>
                                      </p:cBhvr>
                                      <p:to>
                                        <p:strVal val="visible"/>
                                      </p:to>
                                    </p:set>
                                    <p:animEffect transition="in" filter="slide(fromBottom)">
                                      <p:cBhvr>
                                        <p:cTn id="16" dur="500"/>
                                        <p:tgtEl>
                                          <p:spTgt spid="99338">
                                            <p:txEl>
                                              <p:pRg st="1" end="1"/>
                                            </p:txEl>
                                          </p:spTgt>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4" presetClass="entr" presetSubtype="16" fill="hold" nodeType="clickEffect">
                                  <p:stCondLst>
                                    <p:cond delay="0"/>
                                  </p:stCondLst>
                                  <p:childTnLst>
                                    <p:set>
                                      <p:cBhvr>
                                        <p:cTn id="20" dur="1" fill="hold">
                                          <p:stCondLst>
                                            <p:cond delay="0"/>
                                          </p:stCondLst>
                                        </p:cTn>
                                        <p:tgtEl>
                                          <p:spTgt spid="99332"/>
                                        </p:tgtEl>
                                        <p:attrNameLst>
                                          <p:attrName>style.visibility</p:attrName>
                                        </p:attrNameLst>
                                      </p:cBhvr>
                                      <p:to>
                                        <p:strVal val="visible"/>
                                      </p:to>
                                    </p:set>
                                    <p:animEffect transition="in" filter="box(in)">
                                      <p:cBhvr>
                                        <p:cTn id="21" dur="500"/>
                                        <p:tgtEl>
                                          <p:spTgt spid="99332"/>
                                        </p:tgtEl>
                                      </p:cBhvr>
                                    </p:animEffect>
                                  </p:childTnLst>
                                </p:cTn>
                              </p:par>
                              <p:par>
                                <p:cTn id="22" presetID="4" presetClass="entr" presetSubtype="16" fill="hold" nodeType="withEffect">
                                  <p:stCondLst>
                                    <p:cond delay="0"/>
                                  </p:stCondLst>
                                  <p:childTnLst>
                                    <p:set>
                                      <p:cBhvr>
                                        <p:cTn id="23" dur="1" fill="hold">
                                          <p:stCondLst>
                                            <p:cond delay="0"/>
                                          </p:stCondLst>
                                        </p:cTn>
                                        <p:tgtEl>
                                          <p:spTgt spid="99333"/>
                                        </p:tgtEl>
                                        <p:attrNameLst>
                                          <p:attrName>style.visibility</p:attrName>
                                        </p:attrNameLst>
                                      </p:cBhvr>
                                      <p:to>
                                        <p:strVal val="visible"/>
                                      </p:to>
                                    </p:set>
                                    <p:animEffect transition="in" filter="box(in)">
                                      <p:cBhvr>
                                        <p:cTn id="24" dur="500"/>
                                        <p:tgtEl>
                                          <p:spTgt spid="99333"/>
                                        </p:tgtEl>
                                      </p:cBhvr>
                                    </p:animEffect>
                                  </p:childTnLst>
                                </p:cTn>
                              </p:par>
                              <p:par>
                                <p:cTn id="25" presetID="4" presetClass="entr" presetSubtype="16" fill="hold" nodeType="withEffect">
                                  <p:stCondLst>
                                    <p:cond delay="0"/>
                                  </p:stCondLst>
                                  <p:childTnLst>
                                    <p:set>
                                      <p:cBhvr>
                                        <p:cTn id="26" dur="1" fill="hold">
                                          <p:stCondLst>
                                            <p:cond delay="0"/>
                                          </p:stCondLst>
                                        </p:cTn>
                                        <p:tgtEl>
                                          <p:spTgt spid="99334"/>
                                        </p:tgtEl>
                                        <p:attrNameLst>
                                          <p:attrName>style.visibility</p:attrName>
                                        </p:attrNameLst>
                                      </p:cBhvr>
                                      <p:to>
                                        <p:strVal val="visible"/>
                                      </p:to>
                                    </p:set>
                                    <p:animEffect transition="in" filter="box(in)">
                                      <p:cBhvr>
                                        <p:cTn id="27" dur="500"/>
                                        <p:tgtEl>
                                          <p:spTgt spid="99334"/>
                                        </p:tgtEl>
                                      </p:cBhvr>
                                    </p:animEffect>
                                  </p:childTnLst>
                                </p:cTn>
                              </p:par>
                              <p:par>
                                <p:cTn id="28" presetID="4" presetClass="entr" presetSubtype="16" fill="hold" nodeType="withEffect">
                                  <p:stCondLst>
                                    <p:cond delay="0"/>
                                  </p:stCondLst>
                                  <p:childTnLst>
                                    <p:set>
                                      <p:cBhvr>
                                        <p:cTn id="29" dur="1" fill="hold">
                                          <p:stCondLst>
                                            <p:cond delay="0"/>
                                          </p:stCondLst>
                                        </p:cTn>
                                        <p:tgtEl>
                                          <p:spTgt spid="99335"/>
                                        </p:tgtEl>
                                        <p:attrNameLst>
                                          <p:attrName>style.visibility</p:attrName>
                                        </p:attrNameLst>
                                      </p:cBhvr>
                                      <p:to>
                                        <p:strVal val="visible"/>
                                      </p:to>
                                    </p:set>
                                    <p:animEffect transition="in" filter="box(in)">
                                      <p:cBhvr>
                                        <p:cTn id="30" dur="500"/>
                                        <p:tgtEl>
                                          <p:spTgt spid="99335"/>
                                        </p:tgtEl>
                                      </p:cBhvr>
                                    </p:animEffect>
                                  </p:childTnLst>
                                </p:cTn>
                              </p:par>
                              <p:par>
                                <p:cTn id="31" presetID="4" presetClass="entr" presetSubtype="16" fill="hold" nodeType="withEffect">
                                  <p:stCondLst>
                                    <p:cond delay="0"/>
                                  </p:stCondLst>
                                  <p:childTnLst>
                                    <p:set>
                                      <p:cBhvr>
                                        <p:cTn id="32" dur="1" fill="hold">
                                          <p:stCondLst>
                                            <p:cond delay="0"/>
                                          </p:stCondLst>
                                        </p:cTn>
                                        <p:tgtEl>
                                          <p:spTgt spid="99336"/>
                                        </p:tgtEl>
                                        <p:attrNameLst>
                                          <p:attrName>style.visibility</p:attrName>
                                        </p:attrNameLst>
                                      </p:cBhvr>
                                      <p:to>
                                        <p:strVal val="visible"/>
                                      </p:to>
                                    </p:set>
                                    <p:animEffect transition="in" filter="box(in)">
                                      <p:cBhvr>
                                        <p:cTn id="33" dur="500"/>
                                        <p:tgtEl>
                                          <p:spTgt spid="99336"/>
                                        </p:tgtEl>
                                      </p:cBhvr>
                                    </p:animEffect>
                                  </p:childTnLst>
                                </p:cTn>
                              </p:par>
                              <p:par>
                                <p:cTn id="34" presetID="4" presetClass="entr" presetSubtype="16" fill="hold" nodeType="withEffect">
                                  <p:stCondLst>
                                    <p:cond delay="0"/>
                                  </p:stCondLst>
                                  <p:childTnLst>
                                    <p:set>
                                      <p:cBhvr>
                                        <p:cTn id="35" dur="1" fill="hold">
                                          <p:stCondLst>
                                            <p:cond delay="0"/>
                                          </p:stCondLst>
                                        </p:cTn>
                                        <p:tgtEl>
                                          <p:spTgt spid="99337"/>
                                        </p:tgtEl>
                                        <p:attrNameLst>
                                          <p:attrName>style.visibility</p:attrName>
                                        </p:attrNameLst>
                                      </p:cBhvr>
                                      <p:to>
                                        <p:strVal val="visible"/>
                                      </p:to>
                                    </p:set>
                                    <p:animEffect transition="in" filter="box(in)">
                                      <p:cBhvr>
                                        <p:cTn id="36" dur="500"/>
                                        <p:tgtEl>
                                          <p:spTgt spid="9933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9338"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9" name="Rectangle 3"/>
          <p:cNvSpPr>
            <a:spLocks noGrp="1" noChangeArrowheads="1"/>
          </p:cNvSpPr>
          <p:nvPr>
            <p:ph type="body" sz="half" idx="1"/>
          </p:nvPr>
        </p:nvSpPr>
        <p:spPr>
          <a:xfrm>
            <a:off x="2057400" y="3200400"/>
            <a:ext cx="6934200" cy="3228975"/>
          </a:xfrm>
        </p:spPr>
        <p:txBody>
          <a:bodyPr/>
          <a:lstStyle/>
          <a:p>
            <a:pPr marL="292100" indent="-292100" algn="just" eaLnBrk="1" hangingPunct="1">
              <a:buFont typeface="Wingdings" panose="05000000000000000000" pitchFamily="2" charset="2"/>
              <a:buBlip>
                <a:blip r:embed="rId3"/>
              </a:buBlip>
              <a:defRPr/>
            </a:pPr>
            <a:r>
              <a:rPr lang="en-US" sz="3000" b="1" dirty="0" err="1" smtClean="0">
                <a:solidFill>
                  <a:srgbClr val="0000CC"/>
                </a:solidFill>
                <a:effectLst>
                  <a:outerShdw blurRad="38100" dist="38100" dir="2700000" algn="tl">
                    <a:srgbClr val="C0C0C0"/>
                  </a:outerShdw>
                </a:effectLst>
                <a:latin typeface="Arial" charset="0"/>
              </a:rPr>
              <a:t>Nhìn</a:t>
            </a:r>
            <a:r>
              <a:rPr lang="en-US" sz="3000" b="1" dirty="0" smtClean="0">
                <a:solidFill>
                  <a:srgbClr val="0000CC"/>
                </a:solidFill>
                <a:effectLst>
                  <a:outerShdw blurRad="38100" dist="38100" dir="2700000" algn="tl">
                    <a:srgbClr val="C0C0C0"/>
                  </a:outerShdw>
                </a:effectLst>
                <a:latin typeface="Arial" charset="0"/>
              </a:rPr>
              <a:t> </a:t>
            </a:r>
            <a:r>
              <a:rPr lang="en-US" sz="3000" b="1" dirty="0" err="1" smtClean="0">
                <a:solidFill>
                  <a:srgbClr val="0000CC"/>
                </a:solidFill>
                <a:effectLst>
                  <a:outerShdw blurRad="38100" dist="38100" dir="2700000" algn="tl">
                    <a:srgbClr val="C0C0C0"/>
                  </a:outerShdw>
                </a:effectLst>
                <a:latin typeface="Arial" charset="0"/>
              </a:rPr>
              <a:t>nhận</a:t>
            </a:r>
            <a:r>
              <a:rPr lang="en-US" sz="3000" b="1" dirty="0" smtClean="0">
                <a:solidFill>
                  <a:srgbClr val="0000CC"/>
                </a:solidFill>
                <a:effectLst>
                  <a:outerShdw blurRad="38100" dist="38100" dir="2700000" algn="tl">
                    <a:srgbClr val="C0C0C0"/>
                  </a:outerShdw>
                </a:effectLst>
                <a:latin typeface="Arial" charset="0"/>
              </a:rPr>
              <a:t> </a:t>
            </a:r>
            <a:r>
              <a:rPr lang="en-US" sz="3000" b="1" dirty="0" err="1" smtClean="0">
                <a:solidFill>
                  <a:srgbClr val="0000CC"/>
                </a:solidFill>
                <a:effectLst>
                  <a:outerShdw blurRad="38100" dist="38100" dir="2700000" algn="tl">
                    <a:srgbClr val="C0C0C0"/>
                  </a:outerShdw>
                </a:effectLst>
                <a:latin typeface="Arial" charset="0"/>
              </a:rPr>
              <a:t>sự</a:t>
            </a:r>
            <a:r>
              <a:rPr lang="en-US" sz="3000" b="1" dirty="0" smtClean="0">
                <a:solidFill>
                  <a:srgbClr val="0000CC"/>
                </a:solidFill>
                <a:effectLst>
                  <a:outerShdw blurRad="38100" dist="38100" dir="2700000" algn="tl">
                    <a:srgbClr val="C0C0C0"/>
                  </a:outerShdw>
                </a:effectLst>
                <a:latin typeface="Arial" charset="0"/>
              </a:rPr>
              <a:t> </a:t>
            </a:r>
            <a:r>
              <a:rPr lang="en-US" sz="3000" b="1" dirty="0" err="1" smtClean="0">
                <a:solidFill>
                  <a:srgbClr val="0000CC"/>
                </a:solidFill>
                <a:effectLst>
                  <a:outerShdw blurRad="38100" dist="38100" dir="2700000" algn="tl">
                    <a:srgbClr val="C0C0C0"/>
                  </a:outerShdw>
                </a:effectLst>
                <a:latin typeface="Arial" charset="0"/>
              </a:rPr>
              <a:t>việc</a:t>
            </a:r>
            <a:r>
              <a:rPr lang="en-US" sz="3000" b="1" dirty="0" smtClean="0">
                <a:solidFill>
                  <a:srgbClr val="0000CC"/>
                </a:solidFill>
                <a:effectLst>
                  <a:outerShdw blurRad="38100" dist="38100" dir="2700000" algn="tl">
                    <a:srgbClr val="C0C0C0"/>
                  </a:outerShdw>
                </a:effectLst>
                <a:latin typeface="Arial" charset="0"/>
              </a:rPr>
              <a:t> </a:t>
            </a:r>
            <a:r>
              <a:rPr lang="en-US" sz="3000" b="1" dirty="0" err="1" smtClean="0">
                <a:solidFill>
                  <a:srgbClr val="006600"/>
                </a:solidFill>
                <a:effectLst>
                  <a:outerShdw blurRad="38100" dist="38100" dir="2700000" algn="tl">
                    <a:srgbClr val="C0C0C0"/>
                  </a:outerShdw>
                </a:effectLst>
                <a:latin typeface="Arial" charset="0"/>
              </a:rPr>
              <a:t>một</a:t>
            </a:r>
            <a:r>
              <a:rPr lang="en-US" sz="3000" b="1" dirty="0" smtClean="0">
                <a:solidFill>
                  <a:srgbClr val="006600"/>
                </a:solidFill>
                <a:effectLst>
                  <a:outerShdw blurRad="38100" dist="38100" dir="2700000" algn="tl">
                    <a:srgbClr val="C0C0C0"/>
                  </a:outerShdw>
                </a:effectLst>
                <a:latin typeface="Arial" charset="0"/>
              </a:rPr>
              <a:t> </a:t>
            </a:r>
            <a:r>
              <a:rPr lang="en-US" sz="3000" b="1" dirty="0" err="1" smtClean="0">
                <a:solidFill>
                  <a:srgbClr val="006600"/>
                </a:solidFill>
                <a:effectLst>
                  <a:outerShdw blurRad="38100" dist="38100" dir="2700000" algn="tl">
                    <a:srgbClr val="C0C0C0"/>
                  </a:outerShdw>
                </a:effectLst>
                <a:latin typeface="Arial" charset="0"/>
              </a:rPr>
              <a:t>cách</a:t>
            </a:r>
            <a:r>
              <a:rPr lang="en-US" sz="3000" b="1" dirty="0" smtClean="0">
                <a:solidFill>
                  <a:srgbClr val="006600"/>
                </a:solidFill>
                <a:effectLst>
                  <a:outerShdw blurRad="38100" dist="38100" dir="2700000" algn="tl">
                    <a:srgbClr val="C0C0C0"/>
                  </a:outerShdw>
                </a:effectLst>
                <a:latin typeface="Arial" charset="0"/>
              </a:rPr>
              <a:t> </a:t>
            </a:r>
            <a:r>
              <a:rPr lang="en-US" sz="3000" b="1" dirty="0" err="1" smtClean="0">
                <a:solidFill>
                  <a:srgbClr val="006600"/>
                </a:solidFill>
                <a:effectLst>
                  <a:outerShdw blurRad="38100" dist="38100" dir="2700000" algn="tl">
                    <a:srgbClr val="C0C0C0"/>
                  </a:outerShdw>
                </a:effectLst>
                <a:latin typeface="Arial" charset="0"/>
              </a:rPr>
              <a:t>toàn</a:t>
            </a:r>
            <a:r>
              <a:rPr lang="en-US" sz="3000" b="1" dirty="0" smtClean="0">
                <a:solidFill>
                  <a:srgbClr val="006600"/>
                </a:solidFill>
                <a:effectLst>
                  <a:outerShdw blurRad="38100" dist="38100" dir="2700000" algn="tl">
                    <a:srgbClr val="C0C0C0"/>
                  </a:outerShdw>
                </a:effectLst>
                <a:latin typeface="Arial" charset="0"/>
              </a:rPr>
              <a:t> </a:t>
            </a:r>
            <a:r>
              <a:rPr lang="en-US" sz="3000" b="1" dirty="0" err="1" smtClean="0">
                <a:solidFill>
                  <a:srgbClr val="006600"/>
                </a:solidFill>
                <a:effectLst>
                  <a:outerShdw blurRad="38100" dist="38100" dir="2700000" algn="tl">
                    <a:srgbClr val="C0C0C0"/>
                  </a:outerShdw>
                </a:effectLst>
                <a:latin typeface="Arial" charset="0"/>
              </a:rPr>
              <a:t>diện</a:t>
            </a:r>
            <a:r>
              <a:rPr lang="en-US" sz="3000" b="1" dirty="0" smtClean="0">
                <a:solidFill>
                  <a:srgbClr val="006600"/>
                </a:solidFill>
                <a:effectLst>
                  <a:outerShdw blurRad="38100" dist="38100" dir="2700000" algn="tl">
                    <a:srgbClr val="C0C0C0"/>
                  </a:outerShdw>
                </a:effectLst>
                <a:latin typeface="Arial" charset="0"/>
              </a:rPr>
              <a:t> </a:t>
            </a:r>
            <a:r>
              <a:rPr lang="en-US" sz="3000" b="1" dirty="0" smtClean="0">
                <a:solidFill>
                  <a:srgbClr val="0000CC"/>
                </a:solidFill>
                <a:effectLst>
                  <a:outerShdw blurRad="38100" dist="38100" dir="2700000" algn="tl">
                    <a:srgbClr val="C0C0C0"/>
                  </a:outerShdw>
                </a:effectLst>
                <a:latin typeface="Arial" charset="0"/>
              </a:rPr>
              <a:t>=&gt;</a:t>
            </a:r>
            <a:r>
              <a:rPr lang="en-US" sz="3000" b="1" dirty="0" smtClean="0">
                <a:solidFill>
                  <a:srgbClr val="006600"/>
                </a:solidFill>
                <a:effectLst>
                  <a:outerShdw blurRad="38100" dist="38100" dir="2700000" algn="tl">
                    <a:srgbClr val="C0C0C0"/>
                  </a:outerShdw>
                </a:effectLst>
                <a:latin typeface="Arial" charset="0"/>
              </a:rPr>
              <a:t> </a:t>
            </a:r>
            <a:r>
              <a:rPr lang="en-US" sz="3000" b="1" dirty="0" err="1" smtClean="0">
                <a:solidFill>
                  <a:srgbClr val="006600"/>
                </a:solidFill>
                <a:effectLst>
                  <a:outerShdw blurRad="38100" dist="38100" dir="2700000" algn="tl">
                    <a:srgbClr val="C0C0C0"/>
                  </a:outerShdw>
                </a:effectLst>
                <a:latin typeface="Arial" charset="0"/>
              </a:rPr>
              <a:t>hướng</a:t>
            </a:r>
            <a:r>
              <a:rPr lang="en-US" sz="3000" b="1" dirty="0" smtClean="0">
                <a:solidFill>
                  <a:srgbClr val="006600"/>
                </a:solidFill>
                <a:effectLst>
                  <a:outerShdw blurRad="38100" dist="38100" dir="2700000" algn="tl">
                    <a:srgbClr val="C0C0C0"/>
                  </a:outerShdw>
                </a:effectLst>
                <a:latin typeface="Arial" charset="0"/>
              </a:rPr>
              <a:t> </a:t>
            </a:r>
            <a:r>
              <a:rPr lang="en-US" sz="3000" b="1" dirty="0" err="1" smtClean="0">
                <a:solidFill>
                  <a:srgbClr val="006600"/>
                </a:solidFill>
                <a:effectLst>
                  <a:outerShdw blurRad="38100" dist="38100" dir="2700000" algn="tl">
                    <a:srgbClr val="C0C0C0"/>
                  </a:outerShdw>
                </a:effectLst>
                <a:latin typeface="Arial" charset="0"/>
              </a:rPr>
              <a:t>giải</a:t>
            </a:r>
            <a:r>
              <a:rPr lang="en-US" sz="3000" b="1" dirty="0" smtClean="0">
                <a:solidFill>
                  <a:srgbClr val="006600"/>
                </a:solidFill>
                <a:effectLst>
                  <a:outerShdw blurRad="38100" dist="38100" dir="2700000" algn="tl">
                    <a:srgbClr val="C0C0C0"/>
                  </a:outerShdw>
                </a:effectLst>
                <a:latin typeface="Arial" charset="0"/>
              </a:rPr>
              <a:t> </a:t>
            </a:r>
            <a:r>
              <a:rPr lang="en-US" sz="3000" b="1" dirty="0" err="1" smtClean="0">
                <a:solidFill>
                  <a:srgbClr val="006600"/>
                </a:solidFill>
                <a:effectLst>
                  <a:outerShdw blurRad="38100" dist="38100" dir="2700000" algn="tl">
                    <a:srgbClr val="C0C0C0"/>
                  </a:outerShdw>
                </a:effectLst>
                <a:latin typeface="Arial" charset="0"/>
              </a:rPr>
              <a:t>quyết</a:t>
            </a:r>
            <a:endParaRPr lang="en-US" sz="3000" b="1" dirty="0" smtClean="0">
              <a:solidFill>
                <a:srgbClr val="006600"/>
              </a:solidFill>
              <a:effectLst>
                <a:outerShdw blurRad="38100" dist="38100" dir="2700000" algn="tl">
                  <a:srgbClr val="C0C0C0"/>
                </a:outerShdw>
              </a:effectLst>
              <a:latin typeface="Arial" charset="0"/>
            </a:endParaRPr>
          </a:p>
          <a:p>
            <a:pPr marL="292100" indent="-292100" algn="just" eaLnBrk="1" hangingPunct="1">
              <a:buFont typeface="Wingdings" panose="05000000000000000000" pitchFamily="2" charset="2"/>
              <a:buBlip>
                <a:blip r:embed="rId3"/>
              </a:buBlip>
              <a:defRPr/>
            </a:pPr>
            <a:r>
              <a:rPr lang="en-US" sz="3000" b="1" dirty="0" err="1" smtClean="0">
                <a:solidFill>
                  <a:srgbClr val="006600"/>
                </a:solidFill>
                <a:effectLst>
                  <a:outerShdw blurRad="38100" dist="38100" dir="2700000" algn="tl">
                    <a:srgbClr val="C0C0C0"/>
                  </a:outerShdw>
                </a:effectLst>
                <a:latin typeface="Arial" charset="0"/>
              </a:rPr>
              <a:t>Tự</a:t>
            </a:r>
            <a:r>
              <a:rPr lang="en-US" sz="3000" b="1" dirty="0" smtClean="0">
                <a:solidFill>
                  <a:srgbClr val="006600"/>
                </a:solidFill>
                <a:effectLst>
                  <a:outerShdw blurRad="38100" dist="38100" dir="2700000" algn="tl">
                    <a:srgbClr val="C0C0C0"/>
                  </a:outerShdw>
                </a:effectLst>
                <a:latin typeface="Arial" charset="0"/>
              </a:rPr>
              <a:t> </a:t>
            </a:r>
            <a:r>
              <a:rPr lang="en-US" sz="3000" b="1" dirty="0" err="1" smtClean="0">
                <a:solidFill>
                  <a:srgbClr val="006600"/>
                </a:solidFill>
                <a:effectLst>
                  <a:outerShdw blurRad="38100" dist="38100" dir="2700000" algn="tl">
                    <a:srgbClr val="C0C0C0"/>
                  </a:outerShdw>
                </a:effectLst>
                <a:latin typeface="Arial" charset="0"/>
              </a:rPr>
              <a:t>chủ</a:t>
            </a:r>
            <a:r>
              <a:rPr lang="en-US" sz="3000" b="1" dirty="0" smtClean="0">
                <a:solidFill>
                  <a:srgbClr val="006600"/>
                </a:solidFill>
                <a:effectLst>
                  <a:outerShdw blurRad="38100" dist="38100" dir="2700000" algn="tl">
                    <a:srgbClr val="C0C0C0"/>
                  </a:outerShdw>
                </a:effectLst>
                <a:latin typeface="Arial" charset="0"/>
              </a:rPr>
              <a:t>: </a:t>
            </a:r>
            <a:r>
              <a:rPr lang="en-US" sz="3000" b="1" dirty="0" err="1" smtClean="0">
                <a:solidFill>
                  <a:srgbClr val="006600"/>
                </a:solidFill>
                <a:effectLst>
                  <a:outerShdw blurRad="38100" dist="38100" dir="2700000" algn="tl">
                    <a:srgbClr val="C0C0C0"/>
                  </a:outerShdw>
                </a:effectLst>
                <a:latin typeface="Arial" charset="0"/>
              </a:rPr>
              <a:t>tách</a:t>
            </a:r>
            <a:r>
              <a:rPr lang="en-US" sz="3000" b="1" dirty="0" smtClean="0">
                <a:solidFill>
                  <a:srgbClr val="006600"/>
                </a:solidFill>
                <a:effectLst>
                  <a:outerShdw blurRad="38100" dist="38100" dir="2700000" algn="tl">
                    <a:srgbClr val="C0C0C0"/>
                  </a:outerShdw>
                </a:effectLst>
                <a:latin typeface="Arial" charset="0"/>
              </a:rPr>
              <a:t> </a:t>
            </a:r>
            <a:r>
              <a:rPr lang="en-US" sz="3000" b="1" dirty="0" err="1" smtClean="0">
                <a:solidFill>
                  <a:srgbClr val="006600"/>
                </a:solidFill>
                <a:effectLst>
                  <a:outerShdw blurRad="38100" dist="38100" dir="2700000" algn="tl">
                    <a:srgbClr val="C0C0C0"/>
                  </a:outerShdw>
                </a:effectLst>
                <a:latin typeface="Arial" charset="0"/>
              </a:rPr>
              <a:t>bạch</a:t>
            </a:r>
            <a:r>
              <a:rPr lang="en-US" sz="3000" b="1" dirty="0" smtClean="0">
                <a:solidFill>
                  <a:srgbClr val="0000CC"/>
                </a:solidFill>
                <a:effectLst>
                  <a:outerShdw blurRad="38100" dist="38100" dir="2700000" algn="tl">
                    <a:srgbClr val="C0C0C0"/>
                  </a:outerShdw>
                </a:effectLst>
                <a:latin typeface="Arial" charset="0"/>
              </a:rPr>
              <a:t> </a:t>
            </a:r>
            <a:r>
              <a:rPr lang="en-US" sz="3000" b="1" dirty="0" err="1" smtClean="0">
                <a:solidFill>
                  <a:srgbClr val="0000CC"/>
                </a:solidFill>
                <a:effectLst>
                  <a:outerShdw blurRad="38100" dist="38100" dir="2700000" algn="tl">
                    <a:srgbClr val="C0C0C0"/>
                  </a:outerShdw>
                </a:effectLst>
                <a:latin typeface="Arial" charset="0"/>
              </a:rPr>
              <a:t>tình</a:t>
            </a:r>
            <a:r>
              <a:rPr lang="en-US" sz="3000" b="1" dirty="0" smtClean="0">
                <a:solidFill>
                  <a:srgbClr val="0000CC"/>
                </a:solidFill>
                <a:effectLst>
                  <a:outerShdw blurRad="38100" dist="38100" dir="2700000" algn="tl">
                    <a:srgbClr val="C0C0C0"/>
                  </a:outerShdw>
                </a:effectLst>
                <a:latin typeface="Arial" charset="0"/>
              </a:rPr>
              <a:t> </a:t>
            </a:r>
            <a:r>
              <a:rPr lang="en-US" sz="3000" b="1" dirty="0" err="1" smtClean="0">
                <a:solidFill>
                  <a:srgbClr val="0000CC"/>
                </a:solidFill>
                <a:effectLst>
                  <a:outerShdw blurRad="38100" dist="38100" dir="2700000" algn="tl">
                    <a:srgbClr val="C0C0C0"/>
                  </a:outerShdw>
                </a:effectLst>
                <a:latin typeface="Arial" charset="0"/>
              </a:rPr>
              <a:t>cảm</a:t>
            </a:r>
            <a:r>
              <a:rPr lang="en-US" sz="3000" b="1" dirty="0" smtClean="0">
                <a:solidFill>
                  <a:srgbClr val="0000CC"/>
                </a:solidFill>
                <a:effectLst>
                  <a:outerShdw blurRad="38100" dist="38100" dir="2700000" algn="tl">
                    <a:srgbClr val="C0C0C0"/>
                  </a:outerShdw>
                </a:effectLst>
                <a:latin typeface="Arial" charset="0"/>
              </a:rPr>
              <a:t> </a:t>
            </a:r>
            <a:r>
              <a:rPr lang="en-US" sz="3000" b="1" dirty="0" err="1" smtClean="0">
                <a:solidFill>
                  <a:srgbClr val="0000CC"/>
                </a:solidFill>
                <a:effectLst>
                  <a:outerShdw blurRad="38100" dist="38100" dir="2700000" algn="tl">
                    <a:srgbClr val="C0C0C0"/>
                  </a:outerShdw>
                </a:effectLst>
                <a:latin typeface="Arial" charset="0"/>
              </a:rPr>
              <a:t>ra</a:t>
            </a:r>
            <a:r>
              <a:rPr lang="en-US" sz="3000" b="1" dirty="0" smtClean="0">
                <a:solidFill>
                  <a:srgbClr val="0000CC"/>
                </a:solidFill>
                <a:effectLst>
                  <a:outerShdw blurRad="38100" dist="38100" dir="2700000" algn="tl">
                    <a:srgbClr val="C0C0C0"/>
                  </a:outerShdw>
                </a:effectLst>
                <a:latin typeface="Arial" charset="0"/>
              </a:rPr>
              <a:t> </a:t>
            </a:r>
            <a:r>
              <a:rPr lang="en-US" sz="3000" b="1" dirty="0" err="1" smtClean="0">
                <a:solidFill>
                  <a:srgbClr val="0000CC"/>
                </a:solidFill>
                <a:effectLst>
                  <a:outerShdw blurRad="38100" dist="38100" dir="2700000" algn="tl">
                    <a:srgbClr val="C0C0C0"/>
                  </a:outerShdw>
                </a:effectLst>
                <a:latin typeface="Arial" charset="0"/>
              </a:rPr>
              <a:t>khỏi</a:t>
            </a:r>
            <a:r>
              <a:rPr lang="en-US" sz="3000" b="1" dirty="0" smtClean="0">
                <a:solidFill>
                  <a:srgbClr val="0000CC"/>
                </a:solidFill>
                <a:effectLst>
                  <a:outerShdw blurRad="38100" dist="38100" dir="2700000" algn="tl">
                    <a:srgbClr val="C0C0C0"/>
                  </a:outerShdw>
                </a:effectLst>
                <a:latin typeface="Arial" charset="0"/>
              </a:rPr>
              <a:t> </a:t>
            </a:r>
            <a:r>
              <a:rPr lang="en-US" sz="3000" b="1" dirty="0" err="1" smtClean="0">
                <a:solidFill>
                  <a:srgbClr val="0000CC"/>
                </a:solidFill>
                <a:effectLst>
                  <a:outerShdw blurRad="38100" dist="38100" dir="2700000" algn="tl">
                    <a:srgbClr val="C0C0C0"/>
                  </a:outerShdw>
                </a:effectLst>
                <a:latin typeface="Arial" charset="0"/>
              </a:rPr>
              <a:t>lý</a:t>
            </a:r>
            <a:r>
              <a:rPr lang="en-US" sz="3000" b="1" dirty="0" smtClean="0">
                <a:solidFill>
                  <a:srgbClr val="0000CC"/>
                </a:solidFill>
                <a:effectLst>
                  <a:outerShdw blurRad="38100" dist="38100" dir="2700000" algn="tl">
                    <a:srgbClr val="C0C0C0"/>
                  </a:outerShdw>
                </a:effectLst>
                <a:latin typeface="Arial" charset="0"/>
              </a:rPr>
              <a:t> </a:t>
            </a:r>
            <a:r>
              <a:rPr lang="en-US" sz="3000" b="1" dirty="0" err="1" smtClean="0">
                <a:solidFill>
                  <a:srgbClr val="0000CC"/>
                </a:solidFill>
                <a:effectLst>
                  <a:outerShdw blurRad="38100" dist="38100" dir="2700000" algn="tl">
                    <a:srgbClr val="C0C0C0"/>
                  </a:outerShdw>
                </a:effectLst>
                <a:latin typeface="Arial" charset="0"/>
              </a:rPr>
              <a:t>trí</a:t>
            </a:r>
            <a:r>
              <a:rPr lang="en-US" sz="3000" b="1" dirty="0" smtClean="0">
                <a:solidFill>
                  <a:srgbClr val="0000CC"/>
                </a:solidFill>
                <a:effectLst>
                  <a:outerShdw blurRad="38100" dist="38100" dir="2700000" algn="tl">
                    <a:srgbClr val="C0C0C0"/>
                  </a:outerShdw>
                </a:effectLst>
                <a:latin typeface="Arial" charset="0"/>
              </a:rPr>
              <a:t>, </a:t>
            </a:r>
            <a:r>
              <a:rPr lang="en-US" sz="3000" b="1" dirty="0" err="1" smtClean="0">
                <a:solidFill>
                  <a:srgbClr val="0000CC"/>
                </a:solidFill>
                <a:effectLst>
                  <a:outerShdw blurRad="38100" dist="38100" dir="2700000" algn="tl">
                    <a:srgbClr val="C0C0C0"/>
                  </a:outerShdw>
                </a:effectLst>
                <a:latin typeface="Arial" charset="0"/>
              </a:rPr>
              <a:t>thuận</a:t>
            </a:r>
            <a:r>
              <a:rPr lang="en-US" sz="3000" b="1" dirty="0" smtClean="0">
                <a:solidFill>
                  <a:srgbClr val="0000CC"/>
                </a:solidFill>
                <a:effectLst>
                  <a:outerShdw blurRad="38100" dist="38100" dir="2700000" algn="tl">
                    <a:srgbClr val="C0C0C0"/>
                  </a:outerShdw>
                </a:effectLst>
                <a:latin typeface="Arial" charset="0"/>
              </a:rPr>
              <a:t> </a:t>
            </a:r>
            <a:r>
              <a:rPr lang="en-US" sz="3000" b="1" dirty="0" err="1" smtClean="0">
                <a:solidFill>
                  <a:srgbClr val="0000CC"/>
                </a:solidFill>
                <a:effectLst>
                  <a:outerShdw blurRad="38100" dist="38100" dir="2700000" algn="tl">
                    <a:srgbClr val="C0C0C0"/>
                  </a:outerShdw>
                </a:effectLst>
                <a:latin typeface="Arial" charset="0"/>
              </a:rPr>
              <a:t>lợi</a:t>
            </a:r>
            <a:r>
              <a:rPr lang="en-US" sz="3000" b="1" dirty="0" smtClean="0">
                <a:solidFill>
                  <a:srgbClr val="0000CC"/>
                </a:solidFill>
                <a:effectLst>
                  <a:outerShdw blurRad="38100" dist="38100" dir="2700000" algn="tl">
                    <a:srgbClr val="C0C0C0"/>
                  </a:outerShdw>
                </a:effectLst>
                <a:latin typeface="Arial" charset="0"/>
              </a:rPr>
              <a:t> </a:t>
            </a:r>
            <a:r>
              <a:rPr lang="en-US" sz="3000" b="1" dirty="0" err="1" smtClean="0">
                <a:solidFill>
                  <a:srgbClr val="0000CC"/>
                </a:solidFill>
                <a:effectLst>
                  <a:outerShdw blurRad="38100" dist="38100" dir="2700000" algn="tl">
                    <a:srgbClr val="C0C0C0"/>
                  </a:outerShdw>
                </a:effectLst>
                <a:latin typeface="Arial" charset="0"/>
              </a:rPr>
              <a:t>ra</a:t>
            </a:r>
            <a:r>
              <a:rPr lang="en-US" sz="3000" b="1" dirty="0" smtClean="0">
                <a:solidFill>
                  <a:srgbClr val="0000CC"/>
                </a:solidFill>
                <a:effectLst>
                  <a:outerShdw blurRad="38100" dist="38100" dir="2700000" algn="tl">
                    <a:srgbClr val="C0C0C0"/>
                  </a:outerShdw>
                </a:effectLst>
                <a:latin typeface="Arial" charset="0"/>
              </a:rPr>
              <a:t> </a:t>
            </a:r>
            <a:r>
              <a:rPr lang="en-US" sz="3000" b="1" dirty="0" err="1" smtClean="0">
                <a:solidFill>
                  <a:srgbClr val="0000CC"/>
                </a:solidFill>
                <a:effectLst>
                  <a:outerShdw blurRad="38100" dist="38100" dir="2700000" algn="tl">
                    <a:srgbClr val="C0C0C0"/>
                  </a:outerShdw>
                </a:effectLst>
                <a:latin typeface="Arial" charset="0"/>
              </a:rPr>
              <a:t>khỏi</a:t>
            </a:r>
            <a:r>
              <a:rPr lang="en-US" sz="3000" b="1" dirty="0" smtClean="0">
                <a:solidFill>
                  <a:srgbClr val="0000CC"/>
                </a:solidFill>
                <a:effectLst>
                  <a:outerShdw blurRad="38100" dist="38100" dir="2700000" algn="tl">
                    <a:srgbClr val="C0C0C0"/>
                  </a:outerShdw>
                </a:effectLst>
                <a:latin typeface="Arial" charset="0"/>
              </a:rPr>
              <a:t> </a:t>
            </a:r>
            <a:r>
              <a:rPr lang="en-US" sz="3000" b="1" dirty="0" err="1" smtClean="0">
                <a:solidFill>
                  <a:srgbClr val="0000CC"/>
                </a:solidFill>
                <a:effectLst>
                  <a:outerShdw blurRad="38100" dist="38100" dir="2700000" algn="tl">
                    <a:srgbClr val="C0C0C0"/>
                  </a:outerShdw>
                </a:effectLst>
                <a:latin typeface="Arial" charset="0"/>
              </a:rPr>
              <a:t>khó</a:t>
            </a:r>
            <a:r>
              <a:rPr lang="en-US" sz="3000" b="1" dirty="0" smtClean="0">
                <a:solidFill>
                  <a:srgbClr val="0000CC"/>
                </a:solidFill>
                <a:effectLst>
                  <a:outerShdw blurRad="38100" dist="38100" dir="2700000" algn="tl">
                    <a:srgbClr val="C0C0C0"/>
                  </a:outerShdw>
                </a:effectLst>
                <a:latin typeface="Arial" charset="0"/>
              </a:rPr>
              <a:t> </a:t>
            </a:r>
            <a:r>
              <a:rPr lang="en-US" sz="3000" b="1" dirty="0" err="1" smtClean="0">
                <a:solidFill>
                  <a:srgbClr val="0000CC"/>
                </a:solidFill>
                <a:effectLst>
                  <a:outerShdw blurRad="38100" dist="38100" dir="2700000" algn="tl">
                    <a:srgbClr val="C0C0C0"/>
                  </a:outerShdw>
                </a:effectLst>
                <a:latin typeface="Arial" charset="0"/>
              </a:rPr>
              <a:t>khăn</a:t>
            </a:r>
            <a:r>
              <a:rPr lang="en-US" sz="3000" b="1" dirty="0" smtClean="0">
                <a:solidFill>
                  <a:srgbClr val="0000CC"/>
                </a:solidFill>
                <a:effectLst>
                  <a:outerShdw blurRad="38100" dist="38100" dir="2700000" algn="tl">
                    <a:srgbClr val="C0C0C0"/>
                  </a:outerShdw>
                </a:effectLst>
                <a:latin typeface="Arial" charset="0"/>
              </a:rPr>
              <a:t>, …</a:t>
            </a:r>
          </a:p>
          <a:p>
            <a:pPr marL="292100" indent="-292100" algn="just" eaLnBrk="1" hangingPunct="1">
              <a:buFont typeface="Wingdings" panose="05000000000000000000" pitchFamily="2" charset="2"/>
              <a:buBlip>
                <a:blip r:embed="rId3"/>
              </a:buBlip>
              <a:defRPr/>
            </a:pPr>
            <a:r>
              <a:rPr lang="en-US" sz="3000" b="1" dirty="0" err="1" smtClean="0">
                <a:solidFill>
                  <a:srgbClr val="006600"/>
                </a:solidFill>
                <a:effectLst>
                  <a:outerShdw blurRad="38100" dist="38100" dir="2700000" algn="tl">
                    <a:srgbClr val="C0C0C0"/>
                  </a:outerShdw>
                </a:effectLst>
                <a:latin typeface="Arial" charset="0"/>
              </a:rPr>
              <a:t>Kiểm</a:t>
            </a:r>
            <a:r>
              <a:rPr lang="en-US" sz="3000" b="1" dirty="0" smtClean="0">
                <a:solidFill>
                  <a:srgbClr val="006600"/>
                </a:solidFill>
                <a:effectLst>
                  <a:outerShdw blurRad="38100" dist="38100" dir="2700000" algn="tl">
                    <a:srgbClr val="C0C0C0"/>
                  </a:outerShdw>
                </a:effectLst>
                <a:latin typeface="Arial" charset="0"/>
              </a:rPr>
              <a:t> </a:t>
            </a:r>
            <a:r>
              <a:rPr lang="en-US" sz="3000" b="1" dirty="0" err="1" smtClean="0">
                <a:solidFill>
                  <a:srgbClr val="006600"/>
                </a:solidFill>
                <a:effectLst>
                  <a:outerShdw blurRad="38100" dist="38100" dir="2700000" algn="tl">
                    <a:srgbClr val="C0C0C0"/>
                  </a:outerShdw>
                </a:effectLst>
                <a:latin typeface="Arial" charset="0"/>
              </a:rPr>
              <a:t>soát</a:t>
            </a:r>
            <a:r>
              <a:rPr lang="en-US" sz="3000" b="1" dirty="0" smtClean="0">
                <a:solidFill>
                  <a:srgbClr val="0000CC"/>
                </a:solidFill>
                <a:effectLst>
                  <a:outerShdw blurRad="38100" dist="38100" dir="2700000" algn="tl">
                    <a:srgbClr val="C0C0C0"/>
                  </a:outerShdw>
                </a:effectLst>
                <a:latin typeface="Arial" charset="0"/>
              </a:rPr>
              <a:t> </a:t>
            </a:r>
            <a:r>
              <a:rPr lang="en-US" sz="3000" b="1" dirty="0" err="1" smtClean="0">
                <a:solidFill>
                  <a:srgbClr val="0000CC"/>
                </a:solidFill>
                <a:effectLst>
                  <a:outerShdw blurRad="38100" dist="38100" dir="2700000" algn="tl">
                    <a:srgbClr val="C0C0C0"/>
                  </a:outerShdw>
                </a:effectLst>
                <a:latin typeface="Arial" charset="0"/>
              </a:rPr>
              <a:t>hướng</a:t>
            </a:r>
            <a:r>
              <a:rPr lang="en-US" sz="3000" b="1" dirty="0" smtClean="0">
                <a:solidFill>
                  <a:srgbClr val="0000CC"/>
                </a:solidFill>
                <a:effectLst>
                  <a:outerShdw blurRad="38100" dist="38100" dir="2700000" algn="tl">
                    <a:srgbClr val="C0C0C0"/>
                  </a:outerShdw>
                </a:effectLst>
                <a:latin typeface="Arial" charset="0"/>
              </a:rPr>
              <a:t> </a:t>
            </a:r>
            <a:r>
              <a:rPr lang="en-US" sz="3000" b="1" dirty="0" err="1" smtClean="0">
                <a:solidFill>
                  <a:srgbClr val="0000CC"/>
                </a:solidFill>
                <a:effectLst>
                  <a:outerShdw blurRad="38100" dist="38100" dir="2700000" algn="tl">
                    <a:srgbClr val="C0C0C0"/>
                  </a:outerShdw>
                </a:effectLst>
                <a:latin typeface="Arial" charset="0"/>
              </a:rPr>
              <a:t>tư</a:t>
            </a:r>
            <a:r>
              <a:rPr lang="en-US" sz="3000" b="1" dirty="0" smtClean="0">
                <a:solidFill>
                  <a:srgbClr val="0000CC"/>
                </a:solidFill>
                <a:effectLst>
                  <a:outerShdw blurRad="38100" dist="38100" dir="2700000" algn="tl">
                    <a:srgbClr val="C0C0C0"/>
                  </a:outerShdw>
                </a:effectLst>
                <a:latin typeface="Arial" charset="0"/>
              </a:rPr>
              <a:t> </a:t>
            </a:r>
            <a:r>
              <a:rPr lang="en-US" sz="3000" b="1" dirty="0" err="1" smtClean="0">
                <a:solidFill>
                  <a:srgbClr val="0000CC"/>
                </a:solidFill>
                <a:effectLst>
                  <a:outerShdw blurRad="38100" dist="38100" dir="2700000" algn="tl">
                    <a:srgbClr val="C0C0C0"/>
                  </a:outerShdw>
                </a:effectLst>
                <a:latin typeface="Arial" charset="0"/>
              </a:rPr>
              <a:t>duy</a:t>
            </a:r>
            <a:endParaRPr lang="en-US" sz="3000" b="1" dirty="0" smtClean="0">
              <a:solidFill>
                <a:srgbClr val="0000CC"/>
              </a:solidFill>
              <a:effectLst>
                <a:outerShdw blurRad="38100" dist="38100" dir="2700000" algn="tl">
                  <a:srgbClr val="C0C0C0"/>
                </a:outerShdw>
              </a:effectLst>
              <a:latin typeface="Arial" charset="0"/>
            </a:endParaRPr>
          </a:p>
          <a:p>
            <a:pPr marL="292100" indent="-292100" algn="just" eaLnBrk="1" hangingPunct="1">
              <a:buFont typeface="Wingdings" panose="05000000000000000000" pitchFamily="2" charset="2"/>
              <a:buBlip>
                <a:blip r:embed="rId3"/>
              </a:buBlip>
              <a:defRPr/>
            </a:pPr>
            <a:r>
              <a:rPr lang="en-US" sz="3000" b="1" dirty="0" err="1" smtClean="0">
                <a:solidFill>
                  <a:srgbClr val="006600"/>
                </a:solidFill>
                <a:effectLst>
                  <a:outerShdw blurRad="38100" dist="38100" dir="2700000" algn="tl">
                    <a:srgbClr val="C0C0C0"/>
                  </a:outerShdw>
                </a:effectLst>
                <a:latin typeface="Arial" charset="0"/>
              </a:rPr>
              <a:t>Thoát</a:t>
            </a:r>
            <a:r>
              <a:rPr lang="en-US" sz="3000" b="1" dirty="0" smtClean="0">
                <a:solidFill>
                  <a:srgbClr val="006600"/>
                </a:solidFill>
                <a:effectLst>
                  <a:outerShdw blurRad="38100" dist="38100" dir="2700000" algn="tl">
                    <a:srgbClr val="C0C0C0"/>
                  </a:outerShdw>
                </a:effectLst>
                <a:latin typeface="Arial" charset="0"/>
              </a:rPr>
              <a:t> </a:t>
            </a:r>
            <a:r>
              <a:rPr lang="en-US" sz="3000" b="1" dirty="0" err="1" smtClean="0">
                <a:solidFill>
                  <a:srgbClr val="006600"/>
                </a:solidFill>
                <a:effectLst>
                  <a:outerShdw blurRad="38100" dist="38100" dir="2700000" algn="tl">
                    <a:srgbClr val="C0C0C0"/>
                  </a:outerShdw>
                </a:effectLst>
                <a:latin typeface="Arial" charset="0"/>
              </a:rPr>
              <a:t>khỏi</a:t>
            </a:r>
            <a:r>
              <a:rPr lang="en-US" sz="3000" b="1" dirty="0" smtClean="0">
                <a:solidFill>
                  <a:srgbClr val="006600"/>
                </a:solidFill>
                <a:effectLst>
                  <a:outerShdw blurRad="38100" dist="38100" dir="2700000" algn="tl">
                    <a:srgbClr val="C0C0C0"/>
                  </a:outerShdw>
                </a:effectLst>
                <a:latin typeface="Arial" charset="0"/>
              </a:rPr>
              <a:t> </a:t>
            </a:r>
            <a:r>
              <a:rPr lang="en-US" sz="3000" b="1" dirty="0" err="1" smtClean="0">
                <a:solidFill>
                  <a:srgbClr val="006600"/>
                </a:solidFill>
                <a:effectLst>
                  <a:outerShdw blurRad="38100" dist="38100" dir="2700000" algn="tl">
                    <a:srgbClr val="C0C0C0"/>
                  </a:outerShdw>
                </a:effectLst>
                <a:latin typeface="Arial" charset="0"/>
              </a:rPr>
              <a:t>lối</a:t>
            </a:r>
            <a:r>
              <a:rPr lang="en-US" sz="3000" b="1" dirty="0" smtClean="0">
                <a:solidFill>
                  <a:srgbClr val="006600"/>
                </a:solidFill>
                <a:effectLst>
                  <a:outerShdw blurRad="38100" dist="38100" dir="2700000" algn="tl">
                    <a:srgbClr val="C0C0C0"/>
                  </a:outerShdw>
                </a:effectLst>
                <a:latin typeface="Arial" charset="0"/>
              </a:rPr>
              <a:t> </a:t>
            </a:r>
            <a:r>
              <a:rPr lang="en-US" sz="3000" b="1" dirty="0" err="1" smtClean="0">
                <a:solidFill>
                  <a:srgbClr val="006600"/>
                </a:solidFill>
                <a:effectLst>
                  <a:outerShdw blurRad="38100" dist="38100" dir="2700000" algn="tl">
                    <a:srgbClr val="C0C0C0"/>
                  </a:outerShdw>
                </a:effectLst>
                <a:latin typeface="Arial" charset="0"/>
              </a:rPr>
              <a:t>mòn</a:t>
            </a:r>
            <a:r>
              <a:rPr lang="en-US" sz="3000" b="1" dirty="0" smtClean="0">
                <a:solidFill>
                  <a:srgbClr val="0000CC"/>
                </a:solidFill>
                <a:effectLst>
                  <a:outerShdw blurRad="38100" dist="38100" dir="2700000" algn="tl">
                    <a:srgbClr val="C0C0C0"/>
                  </a:outerShdw>
                </a:effectLst>
                <a:latin typeface="Arial" charset="0"/>
              </a:rPr>
              <a:t> </a:t>
            </a:r>
            <a:r>
              <a:rPr lang="en-US" sz="3000" b="1" dirty="0" err="1" smtClean="0">
                <a:solidFill>
                  <a:srgbClr val="0000CC"/>
                </a:solidFill>
                <a:effectLst>
                  <a:outerShdw blurRad="38100" dist="38100" dir="2700000" algn="tl">
                    <a:srgbClr val="C0C0C0"/>
                  </a:outerShdw>
                </a:effectLst>
                <a:latin typeface="Arial" charset="0"/>
              </a:rPr>
              <a:t>suy</a:t>
            </a:r>
            <a:r>
              <a:rPr lang="en-US" sz="3000" b="1" dirty="0" smtClean="0">
                <a:solidFill>
                  <a:srgbClr val="0000CC"/>
                </a:solidFill>
                <a:effectLst>
                  <a:outerShdw blurRad="38100" dist="38100" dir="2700000" algn="tl">
                    <a:srgbClr val="C0C0C0"/>
                  </a:outerShdw>
                </a:effectLst>
                <a:latin typeface="Arial" charset="0"/>
              </a:rPr>
              <a:t> </a:t>
            </a:r>
            <a:r>
              <a:rPr lang="en-US" sz="3000" b="1" dirty="0" err="1" smtClean="0">
                <a:solidFill>
                  <a:srgbClr val="0000CC"/>
                </a:solidFill>
                <a:effectLst>
                  <a:outerShdw blurRad="38100" dist="38100" dir="2700000" algn="tl">
                    <a:srgbClr val="C0C0C0"/>
                  </a:outerShdw>
                </a:effectLst>
                <a:latin typeface="Arial" charset="0"/>
              </a:rPr>
              <a:t>nghĩ</a:t>
            </a:r>
            <a:r>
              <a:rPr lang="en-US" sz="3000" b="1" dirty="0" smtClean="0">
                <a:solidFill>
                  <a:srgbClr val="0000CC"/>
                </a:solidFill>
                <a:effectLst>
                  <a:outerShdw blurRad="38100" dist="38100" dir="2700000" algn="tl">
                    <a:srgbClr val="C0C0C0"/>
                  </a:outerShdw>
                </a:effectLst>
                <a:latin typeface="Arial" charset="0"/>
              </a:rPr>
              <a:t> </a:t>
            </a:r>
            <a:r>
              <a:rPr lang="en-US" sz="3000" b="1" dirty="0" err="1" smtClean="0">
                <a:solidFill>
                  <a:srgbClr val="0000CC"/>
                </a:solidFill>
                <a:effectLst>
                  <a:outerShdw blurRad="38100" dist="38100" dir="2700000" algn="tl">
                    <a:srgbClr val="C0C0C0"/>
                  </a:outerShdw>
                </a:effectLst>
                <a:latin typeface="Arial" charset="0"/>
              </a:rPr>
              <a:t>và</a:t>
            </a:r>
            <a:r>
              <a:rPr lang="en-US" sz="3000" b="1" dirty="0" smtClean="0">
                <a:solidFill>
                  <a:srgbClr val="0000CC"/>
                </a:solidFill>
                <a:effectLst>
                  <a:outerShdw blurRad="38100" dist="38100" dir="2700000" algn="tl">
                    <a:srgbClr val="C0C0C0"/>
                  </a:outerShdw>
                </a:effectLst>
                <a:latin typeface="Arial" charset="0"/>
              </a:rPr>
              <a:t> </a:t>
            </a:r>
            <a:r>
              <a:rPr lang="en-US" sz="3000" b="1" dirty="0" err="1" smtClean="0">
                <a:solidFill>
                  <a:srgbClr val="0000CC"/>
                </a:solidFill>
                <a:effectLst>
                  <a:outerShdw blurRad="38100" dist="38100" dir="2700000" algn="tl">
                    <a:srgbClr val="C0C0C0"/>
                  </a:outerShdw>
                </a:effectLst>
                <a:latin typeface="Arial" charset="0"/>
              </a:rPr>
              <a:t>có</a:t>
            </a:r>
            <a:r>
              <a:rPr lang="en-US" sz="3000" b="1" dirty="0" smtClean="0">
                <a:solidFill>
                  <a:srgbClr val="0000CC"/>
                </a:solidFill>
                <a:effectLst>
                  <a:outerShdw blurRad="38100" dist="38100" dir="2700000" algn="tl">
                    <a:srgbClr val="C0C0C0"/>
                  </a:outerShdw>
                </a:effectLst>
                <a:latin typeface="Arial" charset="0"/>
              </a:rPr>
              <a:t> </a:t>
            </a:r>
            <a:r>
              <a:rPr lang="en-US" sz="3000" b="1" dirty="0" err="1" smtClean="0">
                <a:solidFill>
                  <a:srgbClr val="0000CC"/>
                </a:solidFill>
                <a:effectLst>
                  <a:outerShdw blurRad="38100" dist="38100" dir="2700000" algn="tl">
                    <a:srgbClr val="C0C0C0"/>
                  </a:outerShdw>
                </a:effectLst>
                <a:latin typeface="Arial" charset="0"/>
              </a:rPr>
              <a:t>tư</a:t>
            </a:r>
            <a:r>
              <a:rPr lang="en-US" sz="3000" b="1" dirty="0" smtClean="0">
                <a:solidFill>
                  <a:srgbClr val="0000CC"/>
                </a:solidFill>
                <a:effectLst>
                  <a:outerShdw blurRad="38100" dist="38100" dir="2700000" algn="tl">
                    <a:srgbClr val="C0C0C0"/>
                  </a:outerShdw>
                </a:effectLst>
                <a:latin typeface="Arial" charset="0"/>
              </a:rPr>
              <a:t> </a:t>
            </a:r>
            <a:r>
              <a:rPr lang="en-US" sz="3000" b="1" dirty="0" err="1" smtClean="0">
                <a:solidFill>
                  <a:srgbClr val="0000CC"/>
                </a:solidFill>
                <a:effectLst>
                  <a:outerShdw blurRad="38100" dist="38100" dir="2700000" algn="tl">
                    <a:srgbClr val="C0C0C0"/>
                  </a:outerShdw>
                </a:effectLst>
                <a:latin typeface="Arial" charset="0"/>
              </a:rPr>
              <a:t>duy</a:t>
            </a:r>
            <a:r>
              <a:rPr lang="en-US" sz="3000" b="1" dirty="0" smtClean="0">
                <a:solidFill>
                  <a:srgbClr val="0000CC"/>
                </a:solidFill>
                <a:effectLst>
                  <a:outerShdw blurRad="38100" dist="38100" dir="2700000" algn="tl">
                    <a:srgbClr val="C0C0C0"/>
                  </a:outerShdw>
                </a:effectLst>
                <a:latin typeface="Arial" charset="0"/>
              </a:rPr>
              <a:t> </a:t>
            </a:r>
            <a:r>
              <a:rPr lang="en-US" sz="3000" b="1" dirty="0" err="1" smtClean="0">
                <a:solidFill>
                  <a:srgbClr val="006600"/>
                </a:solidFill>
                <a:effectLst>
                  <a:outerShdw blurRad="38100" dist="38100" dir="2700000" algn="tl">
                    <a:srgbClr val="C0C0C0"/>
                  </a:outerShdw>
                </a:effectLst>
                <a:latin typeface="Arial" charset="0"/>
              </a:rPr>
              <a:t>mới</a:t>
            </a:r>
            <a:r>
              <a:rPr lang="en-US" sz="3000" b="1" dirty="0" smtClean="0">
                <a:solidFill>
                  <a:srgbClr val="006600"/>
                </a:solidFill>
                <a:effectLst>
                  <a:outerShdw blurRad="38100" dist="38100" dir="2700000" algn="tl">
                    <a:srgbClr val="C0C0C0"/>
                  </a:outerShdw>
                </a:effectLst>
                <a:latin typeface="Arial" charset="0"/>
              </a:rPr>
              <a:t> </a:t>
            </a:r>
            <a:r>
              <a:rPr lang="en-US" sz="3000" b="1" dirty="0" err="1" smtClean="0">
                <a:solidFill>
                  <a:srgbClr val="006600"/>
                </a:solidFill>
                <a:effectLst>
                  <a:outerShdw blurRad="38100" dist="38100" dir="2700000" algn="tl">
                    <a:srgbClr val="C0C0C0"/>
                  </a:outerShdw>
                </a:effectLst>
                <a:latin typeface="Arial" charset="0"/>
              </a:rPr>
              <a:t>lạ</a:t>
            </a:r>
            <a:r>
              <a:rPr lang="en-US" sz="3000" b="1" dirty="0" smtClean="0">
                <a:solidFill>
                  <a:srgbClr val="006600"/>
                </a:solidFill>
                <a:effectLst>
                  <a:outerShdw blurRad="38100" dist="38100" dir="2700000" algn="tl">
                    <a:srgbClr val="C0C0C0"/>
                  </a:outerShdw>
                </a:effectLst>
                <a:latin typeface="Arial" charset="0"/>
              </a:rPr>
              <a:t>, </a:t>
            </a:r>
            <a:r>
              <a:rPr lang="en-US" sz="3000" b="1" dirty="0" err="1" smtClean="0">
                <a:solidFill>
                  <a:srgbClr val="006600"/>
                </a:solidFill>
                <a:effectLst>
                  <a:outerShdw blurRad="38100" dist="38100" dir="2700000" algn="tl">
                    <a:srgbClr val="C0C0C0"/>
                  </a:outerShdw>
                </a:effectLst>
                <a:latin typeface="Arial" charset="0"/>
              </a:rPr>
              <a:t>sáng</a:t>
            </a:r>
            <a:r>
              <a:rPr lang="en-US" sz="3000" b="1" dirty="0" smtClean="0">
                <a:solidFill>
                  <a:srgbClr val="006600"/>
                </a:solidFill>
                <a:effectLst>
                  <a:outerShdw blurRad="38100" dist="38100" dir="2700000" algn="tl">
                    <a:srgbClr val="C0C0C0"/>
                  </a:outerShdw>
                </a:effectLst>
                <a:latin typeface="Arial" charset="0"/>
              </a:rPr>
              <a:t> </a:t>
            </a:r>
            <a:r>
              <a:rPr lang="en-US" sz="3000" b="1" dirty="0" err="1" smtClean="0">
                <a:solidFill>
                  <a:srgbClr val="006600"/>
                </a:solidFill>
                <a:effectLst>
                  <a:outerShdw blurRad="38100" dist="38100" dir="2700000" algn="tl">
                    <a:srgbClr val="C0C0C0"/>
                  </a:outerShdw>
                </a:effectLst>
                <a:latin typeface="Arial" charset="0"/>
              </a:rPr>
              <a:t>tạo</a:t>
            </a:r>
            <a:r>
              <a:rPr lang="en-US" sz="3000" b="1" dirty="0" smtClean="0">
                <a:solidFill>
                  <a:srgbClr val="0000CC"/>
                </a:solidFill>
                <a:effectLst>
                  <a:outerShdw blurRad="38100" dist="38100" dir="2700000" algn="tl">
                    <a:srgbClr val="C0C0C0"/>
                  </a:outerShdw>
                </a:effectLst>
                <a:latin typeface="Arial" charset="0"/>
              </a:rPr>
              <a:t>.</a:t>
            </a:r>
          </a:p>
        </p:txBody>
      </p:sp>
      <p:sp>
        <p:nvSpPr>
          <p:cNvPr id="101380" name="Rectangle 4"/>
          <p:cNvSpPr>
            <a:spLocks noChangeArrowheads="1"/>
          </p:cNvSpPr>
          <p:nvPr/>
        </p:nvSpPr>
        <p:spPr bwMode="auto">
          <a:xfrm>
            <a:off x="457200" y="838200"/>
            <a:ext cx="8458200" cy="609600"/>
          </a:xfrm>
          <a:prstGeom prst="rect">
            <a:avLst/>
          </a:prstGeom>
          <a:noFill/>
          <a:ln w="9525">
            <a:noFill/>
            <a:miter lim="800000"/>
            <a:headEnd/>
            <a:tailEnd/>
          </a:ln>
          <a:effectLst/>
        </p:spPr>
        <p:txBody>
          <a:bodyPr anchor="b"/>
          <a:lstStyle/>
          <a:p>
            <a:pPr eaLnBrk="1" hangingPunct="1">
              <a:defRPr/>
            </a:pPr>
            <a:r>
              <a:rPr lang="en-US" sz="3200" b="1">
                <a:solidFill>
                  <a:srgbClr val="FF0000"/>
                </a:solidFill>
                <a:effectLst>
                  <a:outerShdw blurRad="38100" dist="38100" dir="2700000" algn="tl">
                    <a:srgbClr val="C0C0C0"/>
                  </a:outerShdw>
                </a:effectLst>
                <a:latin typeface="Arial" charset="0"/>
              </a:rPr>
              <a:t>Sáu chiếc nón tư duy </a:t>
            </a:r>
            <a:r>
              <a:rPr lang="en-US" sz="3200" b="1" i="1">
                <a:solidFill>
                  <a:srgbClr val="0000FF"/>
                </a:solidFill>
                <a:effectLst>
                  <a:outerShdw blurRad="38100" dist="38100" dir="2700000" algn="tl">
                    <a:srgbClr val="C0C0C0"/>
                  </a:outerShdw>
                </a:effectLst>
                <a:latin typeface="Arial" charset="0"/>
              </a:rPr>
              <a:t>(6 thinking hats)</a:t>
            </a:r>
          </a:p>
        </p:txBody>
      </p:sp>
      <p:pic>
        <p:nvPicPr>
          <p:cNvPr id="78852" name="Picture 5" descr="animated sultan"/>
          <p:cNvPicPr>
            <a:picLocks noGrp="1" noChangeAspect="1" noChangeArrowheads="1"/>
          </p:cNvPicPr>
          <p:nvPr>
            <p:ph sz="half" idx="2"/>
          </p:nvPr>
        </p:nvPicPr>
        <p:blipFill>
          <a:blip r:embed="rId4"/>
          <a:srcRect/>
          <a:stretch>
            <a:fillRect/>
          </a:stretch>
        </p:blipFill>
        <p:spPr>
          <a:xfrm>
            <a:off x="-76200" y="3505200"/>
            <a:ext cx="1954213" cy="2667000"/>
          </a:xfrm>
          <a:effectLst>
            <a:outerShdw blurRad="76200" dist="330200" dir="19140000" sy="23000" kx="-1200000" algn="bl" rotWithShape="0">
              <a:prstClr val="black">
                <a:alpha val="51000"/>
              </a:prstClr>
            </a:outerShdw>
          </a:effectLst>
        </p:spPr>
      </p:pic>
      <p:sp>
        <p:nvSpPr>
          <p:cNvPr id="10245" name="Rectangle 10"/>
          <p:cNvSpPr>
            <a:spLocks noChangeArrowheads="1"/>
          </p:cNvSpPr>
          <p:nvPr/>
        </p:nvSpPr>
        <p:spPr bwMode="auto">
          <a:xfrm>
            <a:off x="500063" y="1785938"/>
            <a:ext cx="8256587"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bg2"/>
              </a:buClr>
              <a:buSzPct val="70000"/>
              <a:buFont typeface="Wingdings" panose="05000000000000000000" pitchFamily="2" charset="2"/>
              <a:buChar char="o"/>
              <a:defRPr sz="3200">
                <a:solidFill>
                  <a:schemeClr val="tx1"/>
                </a:solidFill>
                <a:latin typeface="Times New Roman" panose="02020603050405020304" pitchFamily="18" charset="0"/>
              </a:defRPr>
            </a:lvl1pPr>
            <a:lvl2pPr marL="742950" indent="-285750">
              <a:spcBef>
                <a:spcPct val="20000"/>
              </a:spcBef>
              <a:buClr>
                <a:schemeClr val="accent2"/>
              </a:buClr>
              <a:buSzPct val="75000"/>
              <a:buFont typeface="Wingdings" panose="05000000000000000000" pitchFamily="2" charset="2"/>
              <a:buChar char="n"/>
              <a:defRPr sz="2800">
                <a:solidFill>
                  <a:schemeClr val="tx1"/>
                </a:solidFill>
                <a:latin typeface="Times New Roman" panose="02020603050405020304" pitchFamily="18" charset="0"/>
              </a:defRPr>
            </a:lvl2pPr>
            <a:lvl3pPr marL="1143000" indent="-228600">
              <a:spcBef>
                <a:spcPct val="20000"/>
              </a:spcBef>
              <a:buClr>
                <a:schemeClr val="bg2"/>
              </a:buClr>
              <a:buSzPct val="65000"/>
              <a:buFont typeface="Wingdings" panose="05000000000000000000" pitchFamily="2" charset="2"/>
              <a:buChar char="o"/>
              <a:defRPr sz="2400">
                <a:solidFill>
                  <a:schemeClr val="tx1"/>
                </a:solidFill>
                <a:latin typeface="Times New Roman" panose="02020603050405020304" pitchFamily="18" charset="0"/>
              </a:defRPr>
            </a:lvl3pPr>
            <a:lvl4pPr marL="1600200" indent="-228600">
              <a:spcBef>
                <a:spcPct val="20000"/>
              </a:spcBef>
              <a:buClr>
                <a:schemeClr val="accent2"/>
              </a:buClr>
              <a:buSzPct val="75000"/>
              <a:buFont typeface="Wingdings" panose="05000000000000000000" pitchFamily="2" charset="2"/>
              <a:buChar char="n"/>
              <a:defRPr sz="2000">
                <a:solidFill>
                  <a:schemeClr val="tx1"/>
                </a:solidFill>
                <a:latin typeface="Times New Roman" panose="02020603050405020304" pitchFamily="18" charset="0"/>
              </a:defRPr>
            </a:lvl4pPr>
            <a:lvl5pPr marL="2057400" indent="-228600">
              <a:spcBef>
                <a:spcPct val="20000"/>
              </a:spcBef>
              <a:buClr>
                <a:schemeClr val="accent1"/>
              </a:buClr>
              <a:buSzPct val="50000"/>
              <a:buFont typeface="Wingdings" panose="05000000000000000000" pitchFamily="2" charset="2"/>
              <a:buChar char="o"/>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o"/>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o"/>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o"/>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o"/>
              <a:defRPr sz="2000">
                <a:solidFill>
                  <a:schemeClr val="tx1"/>
                </a:solidFill>
                <a:latin typeface="Times New Roman" panose="02020603050405020304" pitchFamily="18" charset="0"/>
              </a:defRPr>
            </a:lvl9pPr>
          </a:lstStyle>
          <a:p>
            <a:pPr algn="ctr">
              <a:spcBef>
                <a:spcPct val="0"/>
              </a:spcBef>
              <a:buClrTx/>
              <a:buSzTx/>
              <a:buFontTx/>
              <a:buNone/>
            </a:pPr>
            <a:r>
              <a:rPr lang="en-US" altLang="en-US" sz="2400" b="1" i="1" u="sng">
                <a:solidFill>
                  <a:schemeClr val="bg2"/>
                </a:solidFill>
                <a:latin typeface="Arial" panose="020B0604020202020204" pitchFamily="34" charset="0"/>
              </a:rPr>
              <a:t>Khi đang băn khoăn không biết nên nhìn nhận</a:t>
            </a:r>
          </a:p>
          <a:p>
            <a:pPr algn="ctr">
              <a:spcBef>
                <a:spcPct val="0"/>
              </a:spcBef>
              <a:buClrTx/>
              <a:buSzTx/>
              <a:buFontTx/>
              <a:buNone/>
            </a:pPr>
            <a:r>
              <a:rPr lang="en-US" altLang="en-US" sz="2400" b="1" i="1" u="sng">
                <a:solidFill>
                  <a:schemeClr val="bg2"/>
                </a:solidFill>
                <a:latin typeface="Arial" panose="020B0604020202020204" pitchFamily="34" charset="0"/>
              </a:rPr>
              <a:t>và hành động thế nào về một vấn đề, phương pháp này có th</a:t>
            </a:r>
            <a:r>
              <a:rPr lang="en-US" altLang="en-US" sz="2400" b="1" i="1" u="sng">
                <a:solidFill>
                  <a:schemeClr val="bg2"/>
                </a:solidFill>
                <a:latin typeface="Arial" panose="020B0604020202020204" pitchFamily="34" charset="0"/>
                <a:cs typeface="Lucida Grande" pitchFamily="48" charset="0"/>
              </a:rPr>
              <a:t>ể</a:t>
            </a:r>
            <a:r>
              <a:rPr lang="en-US" altLang="en-US" sz="2400" b="1" i="1" u="sng">
                <a:solidFill>
                  <a:schemeClr val="bg2"/>
                </a:solidFill>
                <a:latin typeface="Arial" panose="020B0604020202020204" pitchFamily="34" charset="0"/>
              </a:rPr>
              <a:t> giúp b</a:t>
            </a:r>
            <a:r>
              <a:rPr lang="en-US" altLang="en-US" sz="2400" b="1" i="1" u="sng">
                <a:solidFill>
                  <a:schemeClr val="bg2"/>
                </a:solidFill>
                <a:latin typeface="Arial" panose="020B0604020202020204" pitchFamily="34" charset="0"/>
                <a:cs typeface="Lucida Grande" pitchFamily="48" charset="0"/>
              </a:rPr>
              <a:t>ạ</a:t>
            </a:r>
            <a:r>
              <a:rPr lang="en-US" altLang="en-US" sz="2400" b="1" i="1" u="sng">
                <a:solidFill>
                  <a:schemeClr val="bg2"/>
                </a:solidFill>
                <a:latin typeface="Arial" panose="020B0604020202020204" pitchFamily="34" charset="0"/>
              </a:rPr>
              <a:t>n:</a:t>
            </a:r>
          </a:p>
        </p:txBody>
      </p:sp>
      <p:sp>
        <p:nvSpPr>
          <p:cNvPr id="1024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0000"/>
              <a:buFont typeface="Wingdings" panose="05000000000000000000" pitchFamily="2" charset="2"/>
              <a:buChar char="o"/>
              <a:defRPr sz="3200">
                <a:solidFill>
                  <a:schemeClr val="tx1"/>
                </a:solidFill>
                <a:latin typeface="Times New Roman" panose="02020603050405020304" pitchFamily="18" charset="0"/>
              </a:defRPr>
            </a:lvl1pPr>
            <a:lvl2pPr marL="742950" indent="-285750">
              <a:spcBef>
                <a:spcPct val="20000"/>
              </a:spcBef>
              <a:buClr>
                <a:schemeClr val="accent2"/>
              </a:buClr>
              <a:buSzPct val="75000"/>
              <a:buFont typeface="Wingdings" panose="05000000000000000000" pitchFamily="2" charset="2"/>
              <a:buChar char="n"/>
              <a:defRPr sz="2800">
                <a:solidFill>
                  <a:schemeClr val="tx1"/>
                </a:solidFill>
                <a:latin typeface="Times New Roman" panose="02020603050405020304" pitchFamily="18" charset="0"/>
              </a:defRPr>
            </a:lvl2pPr>
            <a:lvl3pPr marL="1143000" indent="-228600">
              <a:spcBef>
                <a:spcPct val="20000"/>
              </a:spcBef>
              <a:buClr>
                <a:schemeClr val="bg2"/>
              </a:buClr>
              <a:buSzPct val="65000"/>
              <a:buFont typeface="Wingdings" panose="05000000000000000000" pitchFamily="2" charset="2"/>
              <a:buChar char="o"/>
              <a:defRPr sz="2400">
                <a:solidFill>
                  <a:schemeClr val="tx1"/>
                </a:solidFill>
                <a:latin typeface="Times New Roman" panose="02020603050405020304" pitchFamily="18" charset="0"/>
              </a:defRPr>
            </a:lvl3pPr>
            <a:lvl4pPr marL="1600200" indent="-228600">
              <a:spcBef>
                <a:spcPct val="20000"/>
              </a:spcBef>
              <a:buClr>
                <a:schemeClr val="accent2"/>
              </a:buClr>
              <a:buSzPct val="75000"/>
              <a:buFont typeface="Wingdings" panose="05000000000000000000" pitchFamily="2" charset="2"/>
              <a:buChar char="n"/>
              <a:defRPr sz="2000">
                <a:solidFill>
                  <a:schemeClr val="tx1"/>
                </a:solidFill>
                <a:latin typeface="Times New Roman" panose="02020603050405020304" pitchFamily="18" charset="0"/>
              </a:defRPr>
            </a:lvl4pPr>
            <a:lvl5pPr marL="2057400" indent="-228600">
              <a:spcBef>
                <a:spcPct val="20000"/>
              </a:spcBef>
              <a:buClr>
                <a:schemeClr val="accent1"/>
              </a:buClr>
              <a:buSzPct val="50000"/>
              <a:buFont typeface="Wingdings" panose="05000000000000000000" pitchFamily="2" charset="2"/>
              <a:buChar char="o"/>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o"/>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o"/>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o"/>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o"/>
              <a:defRPr sz="2000">
                <a:solidFill>
                  <a:schemeClr val="tx1"/>
                </a:solidFill>
                <a:latin typeface="Times New Roman" panose="02020603050405020304" pitchFamily="18" charset="0"/>
              </a:defRPr>
            </a:lvl9pPr>
          </a:lstStyle>
          <a:p>
            <a:pPr>
              <a:spcBef>
                <a:spcPct val="0"/>
              </a:spcBef>
              <a:buClrTx/>
              <a:buSzTx/>
              <a:buFontTx/>
              <a:buNone/>
            </a:pPr>
            <a:fld id="{C99119CA-E648-4CF8-945E-D778270C07C7}" type="slidenum">
              <a:rPr lang="en-US" altLang="en-US" sz="1000" smtClean="0">
                <a:latin typeface="Arial" panose="020B0604020202020204" pitchFamily="34" charset="0"/>
              </a:rPr>
              <a:pPr>
                <a:spcBef>
                  <a:spcPct val="0"/>
                </a:spcBef>
                <a:buClrTx/>
                <a:buSzTx/>
                <a:buFontTx/>
                <a:buNone/>
              </a:pPr>
              <a:t>5</a:t>
            </a:fld>
            <a:endParaRPr lang="en-US" altLang="en-US" sz="1000" smtClean="0">
              <a:latin typeface="Arial" panose="020B060402020202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4" fill="hold" nodeType="clickEffect">
                                  <p:stCondLst>
                                    <p:cond delay="0"/>
                                  </p:stCondLst>
                                  <p:childTnLst>
                                    <p:set>
                                      <p:cBhvr>
                                        <p:cTn id="6" dur="1" fill="hold">
                                          <p:stCondLst>
                                            <p:cond delay="0"/>
                                          </p:stCondLst>
                                        </p:cTn>
                                        <p:tgtEl>
                                          <p:spTgt spid="101379">
                                            <p:txEl>
                                              <p:pRg st="0" end="0"/>
                                            </p:txEl>
                                          </p:spTgt>
                                        </p:tgtEl>
                                        <p:attrNameLst>
                                          <p:attrName>style.visibility</p:attrName>
                                        </p:attrNameLst>
                                      </p:cBhvr>
                                      <p:to>
                                        <p:strVal val="visible"/>
                                      </p:to>
                                    </p:set>
                                    <p:animEffect transition="in" filter="wipe(down)">
                                      <p:cBhvr>
                                        <p:cTn id="7" dur="500"/>
                                        <p:tgtEl>
                                          <p:spTgt spid="101379">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4" fill="hold" nodeType="clickEffect">
                                  <p:stCondLst>
                                    <p:cond delay="0"/>
                                  </p:stCondLst>
                                  <p:childTnLst>
                                    <p:set>
                                      <p:cBhvr>
                                        <p:cTn id="11" dur="1" fill="hold">
                                          <p:stCondLst>
                                            <p:cond delay="0"/>
                                          </p:stCondLst>
                                        </p:cTn>
                                        <p:tgtEl>
                                          <p:spTgt spid="101379">
                                            <p:txEl>
                                              <p:pRg st="1" end="1"/>
                                            </p:txEl>
                                          </p:spTgt>
                                        </p:tgtEl>
                                        <p:attrNameLst>
                                          <p:attrName>style.visibility</p:attrName>
                                        </p:attrNameLst>
                                      </p:cBhvr>
                                      <p:to>
                                        <p:strVal val="visible"/>
                                      </p:to>
                                    </p:set>
                                    <p:animEffect transition="in" filter="wipe(down)">
                                      <p:cBhvr>
                                        <p:cTn id="12" dur="500"/>
                                        <p:tgtEl>
                                          <p:spTgt spid="101379">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4" fill="hold" nodeType="clickEffect">
                                  <p:stCondLst>
                                    <p:cond delay="0"/>
                                  </p:stCondLst>
                                  <p:childTnLst>
                                    <p:set>
                                      <p:cBhvr>
                                        <p:cTn id="16" dur="1" fill="hold">
                                          <p:stCondLst>
                                            <p:cond delay="0"/>
                                          </p:stCondLst>
                                        </p:cTn>
                                        <p:tgtEl>
                                          <p:spTgt spid="101379">
                                            <p:txEl>
                                              <p:pRg st="2" end="2"/>
                                            </p:txEl>
                                          </p:spTgt>
                                        </p:tgtEl>
                                        <p:attrNameLst>
                                          <p:attrName>style.visibility</p:attrName>
                                        </p:attrNameLst>
                                      </p:cBhvr>
                                      <p:to>
                                        <p:strVal val="visible"/>
                                      </p:to>
                                    </p:set>
                                    <p:animEffect transition="in" filter="wipe(down)">
                                      <p:cBhvr>
                                        <p:cTn id="17" dur="500"/>
                                        <p:tgtEl>
                                          <p:spTgt spid="101379">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4" fill="hold" nodeType="clickEffect">
                                  <p:stCondLst>
                                    <p:cond delay="0"/>
                                  </p:stCondLst>
                                  <p:childTnLst>
                                    <p:set>
                                      <p:cBhvr>
                                        <p:cTn id="21" dur="1" fill="hold">
                                          <p:stCondLst>
                                            <p:cond delay="0"/>
                                          </p:stCondLst>
                                        </p:cTn>
                                        <p:tgtEl>
                                          <p:spTgt spid="101379">
                                            <p:txEl>
                                              <p:pRg st="3" end="3"/>
                                            </p:txEl>
                                          </p:spTgt>
                                        </p:tgtEl>
                                        <p:attrNameLst>
                                          <p:attrName>style.visibility</p:attrName>
                                        </p:attrNameLst>
                                      </p:cBhvr>
                                      <p:to>
                                        <p:strVal val="visible"/>
                                      </p:to>
                                    </p:set>
                                    <p:animEffect transition="in" filter="wipe(down)">
                                      <p:cBhvr>
                                        <p:cTn id="22" dur="500"/>
                                        <p:tgtEl>
                                          <p:spTgt spid="101379">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a:xfrm>
            <a:off x="457200" y="928688"/>
            <a:ext cx="8229600" cy="3643312"/>
          </a:xfrm>
        </p:spPr>
        <p:txBody>
          <a:bodyPr/>
          <a:lstStyle/>
          <a:p>
            <a:r>
              <a:rPr lang="en-US" altLang="en-US" sz="4800" smtClean="0"/>
              <a:t>Các bạn hãy đưa ra một v</a:t>
            </a:r>
            <a:r>
              <a:rPr lang="vi-VN" altLang="en-US" sz="4800" smtClean="0"/>
              <a:t>ấn đề</a:t>
            </a:r>
            <a:r>
              <a:rPr lang="en-US" altLang="en-US" sz="4800" smtClean="0"/>
              <a:t> mình đang thắc mắc trong cuộc sống.</a:t>
            </a:r>
          </a:p>
        </p:txBody>
      </p:sp>
      <p:sp>
        <p:nvSpPr>
          <p:cNvPr id="12291" name="Slide Number Placeholder 2"/>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0000"/>
              <a:buFont typeface="Wingdings" panose="05000000000000000000" pitchFamily="2" charset="2"/>
              <a:buChar char="o"/>
              <a:defRPr sz="3200">
                <a:solidFill>
                  <a:schemeClr val="tx1"/>
                </a:solidFill>
                <a:latin typeface="Times New Roman" panose="02020603050405020304" pitchFamily="18" charset="0"/>
              </a:defRPr>
            </a:lvl1pPr>
            <a:lvl2pPr marL="742950" indent="-285750">
              <a:spcBef>
                <a:spcPct val="20000"/>
              </a:spcBef>
              <a:buClr>
                <a:schemeClr val="accent2"/>
              </a:buClr>
              <a:buSzPct val="75000"/>
              <a:buFont typeface="Wingdings" panose="05000000000000000000" pitchFamily="2" charset="2"/>
              <a:buChar char="n"/>
              <a:defRPr sz="2800">
                <a:solidFill>
                  <a:schemeClr val="tx1"/>
                </a:solidFill>
                <a:latin typeface="Times New Roman" panose="02020603050405020304" pitchFamily="18" charset="0"/>
              </a:defRPr>
            </a:lvl2pPr>
            <a:lvl3pPr marL="1143000" indent="-228600">
              <a:spcBef>
                <a:spcPct val="20000"/>
              </a:spcBef>
              <a:buClr>
                <a:schemeClr val="bg2"/>
              </a:buClr>
              <a:buSzPct val="65000"/>
              <a:buFont typeface="Wingdings" panose="05000000000000000000" pitchFamily="2" charset="2"/>
              <a:buChar char="o"/>
              <a:defRPr sz="2400">
                <a:solidFill>
                  <a:schemeClr val="tx1"/>
                </a:solidFill>
                <a:latin typeface="Times New Roman" panose="02020603050405020304" pitchFamily="18" charset="0"/>
              </a:defRPr>
            </a:lvl3pPr>
            <a:lvl4pPr marL="1600200" indent="-228600">
              <a:spcBef>
                <a:spcPct val="20000"/>
              </a:spcBef>
              <a:buClr>
                <a:schemeClr val="accent2"/>
              </a:buClr>
              <a:buSzPct val="75000"/>
              <a:buFont typeface="Wingdings" panose="05000000000000000000" pitchFamily="2" charset="2"/>
              <a:buChar char="n"/>
              <a:defRPr sz="2000">
                <a:solidFill>
                  <a:schemeClr val="tx1"/>
                </a:solidFill>
                <a:latin typeface="Times New Roman" panose="02020603050405020304" pitchFamily="18" charset="0"/>
              </a:defRPr>
            </a:lvl4pPr>
            <a:lvl5pPr marL="2057400" indent="-228600">
              <a:spcBef>
                <a:spcPct val="20000"/>
              </a:spcBef>
              <a:buClr>
                <a:schemeClr val="accent1"/>
              </a:buClr>
              <a:buSzPct val="50000"/>
              <a:buFont typeface="Wingdings" panose="05000000000000000000" pitchFamily="2" charset="2"/>
              <a:buChar char="o"/>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o"/>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o"/>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o"/>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o"/>
              <a:defRPr sz="2000">
                <a:solidFill>
                  <a:schemeClr val="tx1"/>
                </a:solidFill>
                <a:latin typeface="Times New Roman" panose="02020603050405020304" pitchFamily="18" charset="0"/>
              </a:defRPr>
            </a:lvl9pPr>
          </a:lstStyle>
          <a:p>
            <a:pPr>
              <a:spcBef>
                <a:spcPct val="0"/>
              </a:spcBef>
              <a:buClrTx/>
              <a:buSzTx/>
              <a:buFontTx/>
              <a:buNone/>
            </a:pPr>
            <a:fld id="{FAD2BE17-FFC5-441B-8780-5D0FC0F525B7}" type="slidenum">
              <a:rPr lang="en-US" altLang="en-US" sz="1000" smtClean="0">
                <a:latin typeface="Arial" panose="020B0604020202020204" pitchFamily="34" charset="0"/>
              </a:rPr>
              <a:pPr>
                <a:spcBef>
                  <a:spcPct val="0"/>
                </a:spcBef>
                <a:buClrTx/>
                <a:buSzTx/>
                <a:buFontTx/>
                <a:buNone/>
              </a:pPr>
              <a:t>6</a:t>
            </a:fld>
            <a:endParaRPr lang="en-US" altLang="en-US" sz="1000" smtClean="0">
              <a:latin typeface="Arial" panose="020B0604020202020204" pitchFamily="34"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314" name="Picture 3" descr="http://www.hieuhoc.com/Photos/hinh693.jpg"/>
          <p:cNvPicPr>
            <a:picLocks noGrp="1" noChangeAspect="1" noChangeArrowheads="1"/>
          </p:cNvPicPr>
          <p:nvPr>
            <p:ph/>
          </p:nvPr>
        </p:nvPicPr>
        <p:blipFill>
          <a:blip r:embed="rId3" r:link="rId4">
            <a:extLst>
              <a:ext uri="{28A0092B-C50C-407E-A947-70E740481C1C}">
                <a14:useLocalDpi xmlns:a14="http://schemas.microsoft.com/office/drawing/2010/main" val="0"/>
              </a:ext>
            </a:extLst>
          </a:blip>
          <a:srcRect/>
          <a:stretch>
            <a:fillRect/>
          </a:stretch>
        </p:blipFill>
        <p:spPr>
          <a:xfrm>
            <a:off x="428625" y="2000250"/>
            <a:ext cx="3810000" cy="2955925"/>
          </a:xfrm>
          <a:solidFill>
            <a:srgbClr val="FFFF00"/>
          </a:solidFill>
        </p:spPr>
      </p:pic>
      <p:sp>
        <p:nvSpPr>
          <p:cNvPr id="104452" name="Text Box 4"/>
          <p:cNvSpPr txBox="1">
            <a:spLocks noChangeArrowheads="1"/>
          </p:cNvSpPr>
          <p:nvPr/>
        </p:nvSpPr>
        <p:spPr bwMode="auto">
          <a:xfrm>
            <a:off x="4286250" y="3200400"/>
            <a:ext cx="4857750" cy="3292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bg2"/>
              </a:buClr>
              <a:buSzPct val="70000"/>
              <a:buFont typeface="Wingdings" panose="05000000000000000000" pitchFamily="2" charset="2"/>
              <a:buChar char="o"/>
              <a:defRPr sz="3200">
                <a:solidFill>
                  <a:schemeClr val="tx1"/>
                </a:solidFill>
                <a:latin typeface="Times New Roman" panose="02020603050405020304" pitchFamily="18" charset="0"/>
              </a:defRPr>
            </a:lvl1pPr>
            <a:lvl2pPr marL="742950" indent="-285750">
              <a:spcBef>
                <a:spcPct val="20000"/>
              </a:spcBef>
              <a:buClr>
                <a:schemeClr val="accent2"/>
              </a:buClr>
              <a:buSzPct val="75000"/>
              <a:buFont typeface="Wingdings" panose="05000000000000000000" pitchFamily="2" charset="2"/>
              <a:buChar char="n"/>
              <a:defRPr sz="2800">
                <a:solidFill>
                  <a:schemeClr val="tx1"/>
                </a:solidFill>
                <a:latin typeface="Times New Roman" panose="02020603050405020304" pitchFamily="18" charset="0"/>
              </a:defRPr>
            </a:lvl2pPr>
            <a:lvl3pPr marL="1143000" indent="-228600">
              <a:spcBef>
                <a:spcPct val="20000"/>
              </a:spcBef>
              <a:buClr>
                <a:schemeClr val="bg2"/>
              </a:buClr>
              <a:buSzPct val="65000"/>
              <a:buFont typeface="Wingdings" panose="05000000000000000000" pitchFamily="2" charset="2"/>
              <a:buChar char="o"/>
              <a:defRPr sz="2400">
                <a:solidFill>
                  <a:schemeClr val="tx1"/>
                </a:solidFill>
                <a:latin typeface="Times New Roman" panose="02020603050405020304" pitchFamily="18" charset="0"/>
              </a:defRPr>
            </a:lvl3pPr>
            <a:lvl4pPr marL="1600200" indent="-228600">
              <a:spcBef>
                <a:spcPct val="20000"/>
              </a:spcBef>
              <a:buClr>
                <a:schemeClr val="accent2"/>
              </a:buClr>
              <a:buSzPct val="75000"/>
              <a:buFont typeface="Wingdings" panose="05000000000000000000" pitchFamily="2" charset="2"/>
              <a:buChar char="n"/>
              <a:defRPr sz="2000">
                <a:solidFill>
                  <a:schemeClr val="tx1"/>
                </a:solidFill>
                <a:latin typeface="Times New Roman" panose="02020603050405020304" pitchFamily="18" charset="0"/>
              </a:defRPr>
            </a:lvl4pPr>
            <a:lvl5pPr marL="2057400" indent="-228600">
              <a:spcBef>
                <a:spcPct val="20000"/>
              </a:spcBef>
              <a:buClr>
                <a:schemeClr val="accent1"/>
              </a:buClr>
              <a:buSzPct val="50000"/>
              <a:buFont typeface="Wingdings" panose="05000000000000000000" pitchFamily="2" charset="2"/>
              <a:buChar char="o"/>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o"/>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o"/>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o"/>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o"/>
              <a:defRPr sz="2000">
                <a:solidFill>
                  <a:schemeClr val="tx1"/>
                </a:solidFill>
                <a:latin typeface="Times New Roman" panose="02020603050405020304" pitchFamily="18" charset="0"/>
              </a:defRPr>
            </a:lvl9pPr>
          </a:lstStyle>
          <a:p>
            <a:pPr>
              <a:spcBef>
                <a:spcPct val="50000"/>
              </a:spcBef>
              <a:buClrTx/>
              <a:buSzTx/>
              <a:buFontTx/>
              <a:buNone/>
            </a:pPr>
            <a:r>
              <a:rPr lang="en-US" altLang="en-US" b="1">
                <a:solidFill>
                  <a:srgbClr val="006600"/>
                </a:solidFill>
                <a:latin typeface="Arial" panose="020B0604020202020204" pitchFamily="34" charset="0"/>
                <a:cs typeface="Arial" panose="020B0604020202020204" pitchFamily="34" charset="0"/>
              </a:rPr>
              <a:t>Thông tin, sự kiện</a:t>
            </a:r>
          </a:p>
          <a:p>
            <a:pPr>
              <a:spcBef>
                <a:spcPct val="50000"/>
              </a:spcBef>
              <a:buClrTx/>
              <a:buSzTx/>
              <a:buFontTx/>
              <a:buNone/>
            </a:pPr>
            <a:r>
              <a:rPr lang="en-US" altLang="en-US" b="1">
                <a:solidFill>
                  <a:srgbClr val="006600"/>
                </a:solidFill>
                <a:latin typeface="Arial" panose="020B0604020202020204" pitchFamily="34" charset="0"/>
                <a:cs typeface="Arial" panose="020B0604020202020204" pitchFamily="34" charset="0"/>
              </a:rPr>
              <a:t>Dữ liệu</a:t>
            </a:r>
          </a:p>
          <a:p>
            <a:pPr>
              <a:spcBef>
                <a:spcPct val="50000"/>
              </a:spcBef>
              <a:buClrTx/>
              <a:buSzTx/>
              <a:buFontTx/>
              <a:buNone/>
            </a:pPr>
            <a:r>
              <a:rPr lang="en-US" altLang="en-US" b="1">
                <a:solidFill>
                  <a:srgbClr val="006600"/>
                </a:solidFill>
                <a:latin typeface="Arial" panose="020B0604020202020204" pitchFamily="34" charset="0"/>
                <a:cs typeface="Arial" panose="020B0604020202020204" pitchFamily="34" charset="0"/>
              </a:rPr>
              <a:t>(cảm xúc, suy nghĩ của người khác)</a:t>
            </a:r>
          </a:p>
          <a:p>
            <a:pPr>
              <a:spcBef>
                <a:spcPct val="50000"/>
              </a:spcBef>
              <a:buClrTx/>
              <a:buSzTx/>
              <a:buFontTx/>
              <a:buNone/>
            </a:pPr>
            <a:endParaRPr lang="en-US" altLang="en-US" b="1">
              <a:solidFill>
                <a:srgbClr val="006600"/>
              </a:solidFill>
              <a:latin typeface="Arial" panose="020B0604020202020204" pitchFamily="34" charset="0"/>
              <a:cs typeface="Arial" panose="020B0604020202020204" pitchFamily="34" charset="0"/>
            </a:endParaRPr>
          </a:p>
        </p:txBody>
      </p:sp>
      <p:sp>
        <p:nvSpPr>
          <p:cNvPr id="13316" name="WordArt 5"/>
          <p:cNvSpPr>
            <a:spLocks noChangeArrowheads="1" noChangeShapeType="1" noTextEdit="1"/>
          </p:cNvSpPr>
          <p:nvPr/>
        </p:nvSpPr>
        <p:spPr bwMode="auto">
          <a:xfrm>
            <a:off x="5105400" y="2057400"/>
            <a:ext cx="3048000" cy="1066800"/>
          </a:xfrm>
          <a:prstGeom prst="rect">
            <a:avLst/>
          </a:prstGeom>
        </p:spPr>
        <p:txBody>
          <a:bodyPr wrap="none" fromWordArt="1">
            <a:prstTxWarp prst="textPlain">
              <a:avLst>
                <a:gd name="adj" fmla="val 50000"/>
              </a:avLst>
            </a:prstTxWarp>
          </a:bodyPr>
          <a:lstStyle/>
          <a:p>
            <a:pPr algn="ctr"/>
            <a:r>
              <a:rPr lang="en-US" sz="3600" b="1" kern="10">
                <a:ln w="9525">
                  <a:solidFill>
                    <a:srgbClr val="000000"/>
                  </a:solidFill>
                  <a:round/>
                  <a:headEnd/>
                  <a:tailEnd/>
                </a:ln>
                <a:solidFill>
                  <a:srgbClr val="FFFFFF"/>
                </a:solidFill>
                <a:effectLst>
                  <a:outerShdw dist="38100" dir="2700000" algn="tl" rotWithShape="0">
                    <a:srgbClr val="808080">
                      <a:alpha val="43137"/>
                    </a:srgbClr>
                  </a:outerShdw>
                </a:effectLst>
                <a:latin typeface="Arial" panose="020B0604020202020204" pitchFamily="34" charset="0"/>
                <a:cs typeface="Arial" panose="020B0604020202020204" pitchFamily="34" charset="0"/>
              </a:rPr>
              <a:t>Nón trắng</a:t>
            </a:r>
          </a:p>
        </p:txBody>
      </p:sp>
      <p:sp>
        <p:nvSpPr>
          <p:cNvPr id="104454" name="Rectangle 6"/>
          <p:cNvSpPr>
            <a:spLocks noChangeArrowheads="1"/>
          </p:cNvSpPr>
          <p:nvPr/>
        </p:nvSpPr>
        <p:spPr bwMode="auto">
          <a:xfrm>
            <a:off x="457200" y="838200"/>
            <a:ext cx="8458200" cy="609600"/>
          </a:xfrm>
          <a:prstGeom prst="rect">
            <a:avLst/>
          </a:prstGeom>
          <a:noFill/>
          <a:ln w="9525">
            <a:noFill/>
            <a:miter lim="800000"/>
            <a:headEnd/>
            <a:tailEnd/>
          </a:ln>
          <a:effectLst/>
        </p:spPr>
        <p:txBody>
          <a:bodyPr anchor="b"/>
          <a:lstStyle/>
          <a:p>
            <a:pPr eaLnBrk="1" hangingPunct="1">
              <a:defRPr/>
            </a:pPr>
            <a:r>
              <a:rPr lang="en-US" sz="3200" b="1">
                <a:solidFill>
                  <a:srgbClr val="FF0000"/>
                </a:solidFill>
                <a:effectLst>
                  <a:outerShdw blurRad="38100" dist="38100" dir="2700000" algn="tl">
                    <a:srgbClr val="C0C0C0"/>
                  </a:outerShdw>
                </a:effectLst>
                <a:latin typeface="Arial" charset="0"/>
              </a:rPr>
              <a:t>2.3. Sáu chiếc nón tư duy </a:t>
            </a:r>
            <a:r>
              <a:rPr lang="en-US" sz="3200" b="1" i="1">
                <a:solidFill>
                  <a:srgbClr val="0000FF"/>
                </a:solidFill>
                <a:effectLst>
                  <a:outerShdw blurRad="38100" dist="38100" dir="2700000" algn="tl">
                    <a:srgbClr val="C0C0C0"/>
                  </a:outerShdw>
                </a:effectLst>
                <a:latin typeface="Arial" charset="0"/>
              </a:rPr>
              <a:t>(6 thinking hats)</a:t>
            </a:r>
          </a:p>
        </p:txBody>
      </p:sp>
      <p:sp>
        <p:nvSpPr>
          <p:cNvPr id="6" name="Text Box 4"/>
          <p:cNvSpPr txBox="1">
            <a:spLocks noChangeArrowheads="1"/>
          </p:cNvSpPr>
          <p:nvPr/>
        </p:nvSpPr>
        <p:spPr bwMode="auto">
          <a:xfrm>
            <a:off x="142875" y="5072063"/>
            <a:ext cx="9001125" cy="1816100"/>
          </a:xfrm>
          <a:prstGeom prst="rect">
            <a:avLst/>
          </a:prstGeom>
          <a:noFill/>
          <a:ln w="9525">
            <a:noFill/>
            <a:miter lim="800000"/>
            <a:headEnd/>
            <a:tailEnd/>
          </a:ln>
        </p:spPr>
        <p:txBody>
          <a:bodyPr>
            <a:spAutoFit/>
          </a:bodyPr>
          <a:lstStyle/>
          <a:p>
            <a:pPr>
              <a:spcBef>
                <a:spcPct val="50000"/>
              </a:spcBef>
              <a:defRPr/>
            </a:pPr>
            <a:endParaRPr lang="en-US" sz="3200" b="1" dirty="0">
              <a:solidFill>
                <a:srgbClr val="006600"/>
              </a:solidFill>
              <a:latin typeface="Arial" charset="0"/>
              <a:cs typeface="Arial" charset="0"/>
            </a:endParaRPr>
          </a:p>
          <a:p>
            <a:pPr>
              <a:spcBef>
                <a:spcPct val="50000"/>
              </a:spcBef>
              <a:defRPr/>
            </a:pPr>
            <a:r>
              <a:rPr lang="en-US" sz="3200" b="1" dirty="0">
                <a:solidFill>
                  <a:schemeClr val="tx2">
                    <a:lumMod val="50000"/>
                    <a:lumOff val="50000"/>
                  </a:schemeClr>
                </a:solidFill>
                <a:latin typeface="Arial" charset="0"/>
                <a:cs typeface="Arial" charset="0"/>
              </a:rPr>
              <a:t>=&gt; </a:t>
            </a:r>
            <a:r>
              <a:rPr lang="en-US" sz="3200" b="1" dirty="0" err="1">
                <a:solidFill>
                  <a:schemeClr val="tx2">
                    <a:lumMod val="50000"/>
                    <a:lumOff val="50000"/>
                  </a:schemeClr>
                </a:solidFill>
                <a:latin typeface="Arial" charset="0"/>
                <a:cs typeface="Arial" charset="0"/>
              </a:rPr>
              <a:t>Rõ</a:t>
            </a:r>
            <a:r>
              <a:rPr lang="en-US" sz="3200" b="1" dirty="0">
                <a:solidFill>
                  <a:schemeClr val="tx2">
                    <a:lumMod val="50000"/>
                    <a:lumOff val="50000"/>
                  </a:schemeClr>
                </a:solidFill>
                <a:latin typeface="Arial" charset="0"/>
                <a:cs typeface="Arial" charset="0"/>
              </a:rPr>
              <a:t> </a:t>
            </a:r>
            <a:r>
              <a:rPr lang="en-US" sz="3200" b="1" dirty="0" err="1">
                <a:solidFill>
                  <a:schemeClr val="tx2">
                    <a:lumMod val="50000"/>
                    <a:lumOff val="50000"/>
                  </a:schemeClr>
                </a:solidFill>
                <a:latin typeface="Arial" charset="0"/>
                <a:cs typeface="Arial" charset="0"/>
              </a:rPr>
              <a:t>ràng</a:t>
            </a:r>
            <a:r>
              <a:rPr lang="en-US" sz="3200" b="1" dirty="0">
                <a:solidFill>
                  <a:schemeClr val="tx2">
                    <a:lumMod val="50000"/>
                    <a:lumOff val="50000"/>
                  </a:schemeClr>
                </a:solidFill>
                <a:latin typeface="Arial" charset="0"/>
                <a:cs typeface="Arial" charset="0"/>
              </a:rPr>
              <a:t>, chi </a:t>
            </a:r>
            <a:r>
              <a:rPr lang="en-US" sz="3200" b="1" dirty="0" err="1">
                <a:solidFill>
                  <a:schemeClr val="tx2">
                    <a:lumMod val="50000"/>
                    <a:lumOff val="50000"/>
                  </a:schemeClr>
                </a:solidFill>
                <a:latin typeface="Arial" charset="0"/>
                <a:cs typeface="Arial" charset="0"/>
              </a:rPr>
              <a:t>tiết,đầy</a:t>
            </a:r>
            <a:r>
              <a:rPr lang="en-US" sz="3200" b="1" dirty="0">
                <a:solidFill>
                  <a:schemeClr val="tx2">
                    <a:lumMod val="50000"/>
                    <a:lumOff val="50000"/>
                  </a:schemeClr>
                </a:solidFill>
                <a:latin typeface="Arial" charset="0"/>
                <a:cs typeface="Arial" charset="0"/>
              </a:rPr>
              <a:t> </a:t>
            </a:r>
            <a:r>
              <a:rPr lang="en-US" sz="3200" b="1" dirty="0" err="1">
                <a:solidFill>
                  <a:schemeClr val="tx2">
                    <a:lumMod val="50000"/>
                    <a:lumOff val="50000"/>
                  </a:schemeClr>
                </a:solidFill>
                <a:latin typeface="Arial" charset="0"/>
                <a:cs typeface="Arial" charset="0"/>
              </a:rPr>
              <a:t>đủ</a:t>
            </a:r>
            <a:r>
              <a:rPr lang="en-US" sz="3200" b="1" dirty="0">
                <a:solidFill>
                  <a:schemeClr val="tx2">
                    <a:lumMod val="50000"/>
                    <a:lumOff val="50000"/>
                  </a:schemeClr>
                </a:solidFill>
                <a:latin typeface="Arial" charset="0"/>
                <a:cs typeface="Arial" charset="0"/>
              </a:rPr>
              <a:t>, </a:t>
            </a:r>
            <a:r>
              <a:rPr lang="en-US" sz="3200" b="1" dirty="0" err="1">
                <a:solidFill>
                  <a:schemeClr val="tx2">
                    <a:lumMod val="50000"/>
                    <a:lumOff val="50000"/>
                  </a:schemeClr>
                </a:solidFill>
                <a:latin typeface="Arial" charset="0"/>
                <a:cs typeface="Arial" charset="0"/>
              </a:rPr>
              <a:t>khách</a:t>
            </a:r>
            <a:r>
              <a:rPr lang="en-US" sz="3200" b="1" dirty="0">
                <a:solidFill>
                  <a:schemeClr val="tx2">
                    <a:lumMod val="50000"/>
                    <a:lumOff val="50000"/>
                  </a:schemeClr>
                </a:solidFill>
                <a:latin typeface="Arial" charset="0"/>
                <a:cs typeface="Arial" charset="0"/>
              </a:rPr>
              <a:t> </a:t>
            </a:r>
            <a:r>
              <a:rPr lang="en-US" sz="3200" b="1" dirty="0" err="1">
                <a:solidFill>
                  <a:schemeClr val="tx2">
                    <a:lumMod val="50000"/>
                    <a:lumOff val="50000"/>
                  </a:schemeClr>
                </a:solidFill>
                <a:latin typeface="Arial" charset="0"/>
                <a:cs typeface="Arial" charset="0"/>
              </a:rPr>
              <a:t>quan</a:t>
            </a:r>
            <a:r>
              <a:rPr lang="en-US" sz="3200" b="1" dirty="0">
                <a:solidFill>
                  <a:schemeClr val="tx2">
                    <a:lumMod val="50000"/>
                    <a:lumOff val="50000"/>
                  </a:schemeClr>
                </a:solidFill>
                <a:latin typeface="Arial" charset="0"/>
                <a:cs typeface="Arial" charset="0"/>
              </a:rPr>
              <a:t>, </a:t>
            </a:r>
            <a:r>
              <a:rPr lang="en-US" sz="3200" b="1" dirty="0" err="1">
                <a:solidFill>
                  <a:schemeClr val="tx2">
                    <a:lumMod val="50000"/>
                    <a:lumOff val="50000"/>
                  </a:schemeClr>
                </a:solidFill>
                <a:latin typeface="Arial" charset="0"/>
                <a:cs typeface="Arial" charset="0"/>
              </a:rPr>
              <a:t>trung</a:t>
            </a:r>
            <a:r>
              <a:rPr lang="en-US" sz="3200" b="1" dirty="0">
                <a:solidFill>
                  <a:schemeClr val="tx2">
                    <a:lumMod val="50000"/>
                    <a:lumOff val="50000"/>
                  </a:schemeClr>
                </a:solidFill>
                <a:latin typeface="Arial" charset="0"/>
                <a:cs typeface="Arial" charset="0"/>
              </a:rPr>
              <a:t> </a:t>
            </a:r>
            <a:r>
              <a:rPr lang="en-US" sz="3200" b="1" dirty="0" err="1">
                <a:solidFill>
                  <a:schemeClr val="tx2">
                    <a:lumMod val="50000"/>
                    <a:lumOff val="50000"/>
                  </a:schemeClr>
                </a:solidFill>
                <a:latin typeface="Arial" charset="0"/>
                <a:cs typeface="Arial" charset="0"/>
              </a:rPr>
              <a:t>lập</a:t>
            </a:r>
            <a:r>
              <a:rPr lang="en-US" sz="3200" b="1" dirty="0">
                <a:solidFill>
                  <a:schemeClr val="tx2">
                    <a:lumMod val="50000"/>
                    <a:lumOff val="50000"/>
                  </a:schemeClr>
                </a:solidFill>
                <a:latin typeface="Arial" charset="0"/>
                <a:cs typeface="Arial" charset="0"/>
              </a:rPr>
              <a:t>, </a:t>
            </a:r>
            <a:r>
              <a:rPr lang="en-US" sz="3200" b="1" dirty="0" err="1">
                <a:solidFill>
                  <a:schemeClr val="tx2">
                    <a:lumMod val="50000"/>
                    <a:lumOff val="50000"/>
                  </a:schemeClr>
                </a:solidFill>
                <a:latin typeface="Arial" charset="0"/>
                <a:cs typeface="Arial" charset="0"/>
              </a:rPr>
              <a:t>rạch</a:t>
            </a:r>
            <a:r>
              <a:rPr lang="en-US" sz="3200" b="1" dirty="0">
                <a:solidFill>
                  <a:schemeClr val="tx2">
                    <a:lumMod val="50000"/>
                    <a:lumOff val="50000"/>
                  </a:schemeClr>
                </a:solidFill>
                <a:latin typeface="Arial" charset="0"/>
                <a:cs typeface="Arial" charset="0"/>
              </a:rPr>
              <a:t> </a:t>
            </a:r>
            <a:r>
              <a:rPr lang="en-US" sz="3200" b="1" dirty="0" err="1">
                <a:solidFill>
                  <a:schemeClr val="tx2">
                    <a:lumMod val="50000"/>
                    <a:lumOff val="50000"/>
                  </a:schemeClr>
                </a:solidFill>
                <a:latin typeface="Arial" charset="0"/>
                <a:cs typeface="Arial" charset="0"/>
              </a:rPr>
              <a:t>ròi</a:t>
            </a:r>
            <a:endParaRPr lang="en-US" sz="3200" b="1" dirty="0">
              <a:solidFill>
                <a:schemeClr val="tx2">
                  <a:lumMod val="50000"/>
                  <a:lumOff val="50000"/>
                </a:schemeClr>
              </a:solidFill>
              <a:latin typeface="Arial" charset="0"/>
              <a:cs typeface="Arial" charset="0"/>
            </a:endParaRPr>
          </a:p>
        </p:txBody>
      </p:sp>
      <p:sp>
        <p:nvSpPr>
          <p:cNvPr id="13319" name="Slide Number Placeholder 6"/>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0000"/>
              <a:buFont typeface="Wingdings" panose="05000000000000000000" pitchFamily="2" charset="2"/>
              <a:buChar char="o"/>
              <a:defRPr sz="3200">
                <a:solidFill>
                  <a:schemeClr val="tx1"/>
                </a:solidFill>
                <a:latin typeface="Times New Roman" panose="02020603050405020304" pitchFamily="18" charset="0"/>
              </a:defRPr>
            </a:lvl1pPr>
            <a:lvl2pPr marL="742950" indent="-285750">
              <a:spcBef>
                <a:spcPct val="20000"/>
              </a:spcBef>
              <a:buClr>
                <a:schemeClr val="accent2"/>
              </a:buClr>
              <a:buSzPct val="75000"/>
              <a:buFont typeface="Wingdings" panose="05000000000000000000" pitchFamily="2" charset="2"/>
              <a:buChar char="n"/>
              <a:defRPr sz="2800">
                <a:solidFill>
                  <a:schemeClr val="tx1"/>
                </a:solidFill>
                <a:latin typeface="Times New Roman" panose="02020603050405020304" pitchFamily="18" charset="0"/>
              </a:defRPr>
            </a:lvl2pPr>
            <a:lvl3pPr marL="1143000" indent="-228600">
              <a:spcBef>
                <a:spcPct val="20000"/>
              </a:spcBef>
              <a:buClr>
                <a:schemeClr val="bg2"/>
              </a:buClr>
              <a:buSzPct val="65000"/>
              <a:buFont typeface="Wingdings" panose="05000000000000000000" pitchFamily="2" charset="2"/>
              <a:buChar char="o"/>
              <a:defRPr sz="2400">
                <a:solidFill>
                  <a:schemeClr val="tx1"/>
                </a:solidFill>
                <a:latin typeface="Times New Roman" panose="02020603050405020304" pitchFamily="18" charset="0"/>
              </a:defRPr>
            </a:lvl3pPr>
            <a:lvl4pPr marL="1600200" indent="-228600">
              <a:spcBef>
                <a:spcPct val="20000"/>
              </a:spcBef>
              <a:buClr>
                <a:schemeClr val="accent2"/>
              </a:buClr>
              <a:buSzPct val="75000"/>
              <a:buFont typeface="Wingdings" panose="05000000000000000000" pitchFamily="2" charset="2"/>
              <a:buChar char="n"/>
              <a:defRPr sz="2000">
                <a:solidFill>
                  <a:schemeClr val="tx1"/>
                </a:solidFill>
                <a:latin typeface="Times New Roman" panose="02020603050405020304" pitchFamily="18" charset="0"/>
              </a:defRPr>
            </a:lvl4pPr>
            <a:lvl5pPr marL="2057400" indent="-228600">
              <a:spcBef>
                <a:spcPct val="20000"/>
              </a:spcBef>
              <a:buClr>
                <a:schemeClr val="accent1"/>
              </a:buClr>
              <a:buSzPct val="50000"/>
              <a:buFont typeface="Wingdings" panose="05000000000000000000" pitchFamily="2" charset="2"/>
              <a:buChar char="o"/>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o"/>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o"/>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o"/>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o"/>
              <a:defRPr sz="2000">
                <a:solidFill>
                  <a:schemeClr val="tx1"/>
                </a:solidFill>
                <a:latin typeface="Times New Roman" panose="02020603050405020304" pitchFamily="18" charset="0"/>
              </a:defRPr>
            </a:lvl9pPr>
          </a:lstStyle>
          <a:p>
            <a:pPr>
              <a:spcBef>
                <a:spcPct val="0"/>
              </a:spcBef>
              <a:buClrTx/>
              <a:buSzTx/>
              <a:buFontTx/>
              <a:buNone/>
            </a:pPr>
            <a:fld id="{2544E482-9842-46DF-BF22-649F02FEBAF2}" type="slidenum">
              <a:rPr lang="en-US" altLang="en-US" sz="1000" smtClean="0">
                <a:latin typeface="Arial" panose="020B0604020202020204" pitchFamily="34" charset="0"/>
              </a:rPr>
              <a:pPr>
                <a:spcBef>
                  <a:spcPct val="0"/>
                </a:spcBef>
                <a:buClrTx/>
                <a:buSzTx/>
                <a:buFontTx/>
                <a:buNone/>
              </a:pPr>
              <a:t>7</a:t>
            </a:fld>
            <a:endParaRPr lang="en-US" altLang="en-US" sz="1000" smtClean="0">
              <a:latin typeface="Arial" panose="020B060402020202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0" presetClass="entr" presetSubtype="0" fill="hold" grpId="0" nodeType="clickEffect">
                                  <p:stCondLst>
                                    <p:cond delay="0"/>
                                  </p:stCondLst>
                                  <p:childTnLst>
                                    <p:set>
                                      <p:cBhvr>
                                        <p:cTn id="6" dur="1" fill="hold">
                                          <p:stCondLst>
                                            <p:cond delay="0"/>
                                          </p:stCondLst>
                                        </p:cTn>
                                        <p:tgtEl>
                                          <p:spTgt spid="104452"/>
                                        </p:tgtEl>
                                        <p:attrNameLst>
                                          <p:attrName>style.visibility</p:attrName>
                                        </p:attrNameLst>
                                      </p:cBhvr>
                                      <p:to>
                                        <p:strVal val="visible"/>
                                      </p:to>
                                    </p:set>
                                    <p:animEffect transition="in" filter="wedge">
                                      <p:cBhvr>
                                        <p:cTn id="7" dur="2000"/>
                                        <p:tgtEl>
                                          <p:spTgt spid="10445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0" presetClass="entr" presetSubtype="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wedge">
                                      <p:cBhvr>
                                        <p:cTn id="12" dur="2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4452" grpId="0"/>
      <p:bldP spid="6"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362" name="Picture 3" descr="http://www.hieuhoc.com/Photos/hinh693.jpg"/>
          <p:cNvPicPr>
            <a:picLocks noGrp="1" noChangeAspect="1" noChangeArrowheads="1"/>
          </p:cNvPicPr>
          <p:nvPr>
            <p:ph/>
          </p:nvPr>
        </p:nvPicPr>
        <p:blipFill>
          <a:blip r:embed="rId3" r:link="rId4">
            <a:extLst>
              <a:ext uri="{28A0092B-C50C-407E-A947-70E740481C1C}">
                <a14:useLocalDpi xmlns:a14="http://schemas.microsoft.com/office/drawing/2010/main" val="0"/>
              </a:ext>
            </a:extLst>
          </a:blip>
          <a:srcRect/>
          <a:stretch>
            <a:fillRect/>
          </a:stretch>
        </p:blipFill>
        <p:spPr>
          <a:xfrm>
            <a:off x="533400" y="1828800"/>
            <a:ext cx="2362200" cy="1831975"/>
          </a:xfrm>
          <a:solidFill>
            <a:srgbClr val="FFFF00"/>
          </a:solidFill>
        </p:spPr>
      </p:pic>
      <p:sp>
        <p:nvSpPr>
          <p:cNvPr id="105476" name="Text Box 4"/>
          <p:cNvSpPr txBox="1">
            <a:spLocks noChangeArrowheads="1"/>
          </p:cNvSpPr>
          <p:nvPr/>
        </p:nvSpPr>
        <p:spPr bwMode="auto">
          <a:xfrm>
            <a:off x="533400" y="3832225"/>
            <a:ext cx="8229600" cy="1938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bg2"/>
              </a:buClr>
              <a:buSzPct val="70000"/>
              <a:buFont typeface="Wingdings" panose="05000000000000000000" pitchFamily="2" charset="2"/>
              <a:buChar char="o"/>
              <a:defRPr sz="3200">
                <a:solidFill>
                  <a:schemeClr val="tx1"/>
                </a:solidFill>
                <a:latin typeface="Times New Roman" panose="02020603050405020304" pitchFamily="18" charset="0"/>
              </a:defRPr>
            </a:lvl1pPr>
            <a:lvl2pPr marL="742950" indent="-285750">
              <a:spcBef>
                <a:spcPct val="20000"/>
              </a:spcBef>
              <a:buClr>
                <a:schemeClr val="accent2"/>
              </a:buClr>
              <a:buSzPct val="75000"/>
              <a:buFont typeface="Wingdings" panose="05000000000000000000" pitchFamily="2" charset="2"/>
              <a:buChar char="n"/>
              <a:defRPr sz="2800">
                <a:solidFill>
                  <a:schemeClr val="tx1"/>
                </a:solidFill>
                <a:latin typeface="Times New Roman" panose="02020603050405020304" pitchFamily="18" charset="0"/>
              </a:defRPr>
            </a:lvl2pPr>
            <a:lvl3pPr marL="1143000" indent="-228600">
              <a:spcBef>
                <a:spcPct val="20000"/>
              </a:spcBef>
              <a:buClr>
                <a:schemeClr val="bg2"/>
              </a:buClr>
              <a:buSzPct val="65000"/>
              <a:buFont typeface="Wingdings" panose="05000000000000000000" pitchFamily="2" charset="2"/>
              <a:buChar char="o"/>
              <a:defRPr sz="2400">
                <a:solidFill>
                  <a:schemeClr val="tx1"/>
                </a:solidFill>
                <a:latin typeface="Times New Roman" panose="02020603050405020304" pitchFamily="18" charset="0"/>
              </a:defRPr>
            </a:lvl3pPr>
            <a:lvl4pPr marL="1600200" indent="-228600">
              <a:spcBef>
                <a:spcPct val="20000"/>
              </a:spcBef>
              <a:buClr>
                <a:schemeClr val="accent2"/>
              </a:buClr>
              <a:buSzPct val="75000"/>
              <a:buFont typeface="Wingdings" panose="05000000000000000000" pitchFamily="2" charset="2"/>
              <a:buChar char="n"/>
              <a:defRPr sz="2000">
                <a:solidFill>
                  <a:schemeClr val="tx1"/>
                </a:solidFill>
                <a:latin typeface="Times New Roman" panose="02020603050405020304" pitchFamily="18" charset="0"/>
              </a:defRPr>
            </a:lvl4pPr>
            <a:lvl5pPr marL="2057400" indent="-228600">
              <a:spcBef>
                <a:spcPct val="20000"/>
              </a:spcBef>
              <a:buClr>
                <a:schemeClr val="accent1"/>
              </a:buClr>
              <a:buSzPct val="50000"/>
              <a:buFont typeface="Wingdings" panose="05000000000000000000" pitchFamily="2" charset="2"/>
              <a:buChar char="o"/>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o"/>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o"/>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o"/>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o"/>
              <a:defRPr sz="2000">
                <a:solidFill>
                  <a:schemeClr val="tx1"/>
                </a:solidFill>
                <a:latin typeface="Times New Roman" panose="02020603050405020304" pitchFamily="18" charset="0"/>
              </a:defRPr>
            </a:lvl9pPr>
          </a:lstStyle>
          <a:p>
            <a:pPr algn="just">
              <a:spcBef>
                <a:spcPct val="50000"/>
              </a:spcBef>
              <a:buClrTx/>
              <a:buSzTx/>
              <a:buFontTx/>
              <a:buBlip>
                <a:blip r:embed="rId5"/>
              </a:buBlip>
            </a:pPr>
            <a:r>
              <a:rPr lang="en-US" altLang="en-US" sz="2400" b="1">
                <a:solidFill>
                  <a:srgbClr val="006600"/>
                </a:solidFill>
                <a:latin typeface="Arial" panose="020B0604020202020204" pitchFamily="34" charset="0"/>
                <a:cs typeface="Arial" panose="020B0604020202020204" pitchFamily="34" charset="0"/>
              </a:rPr>
              <a:t> Chúng ta </a:t>
            </a:r>
            <a:r>
              <a:rPr lang="en-US" altLang="en-US" sz="2400" b="1">
                <a:solidFill>
                  <a:srgbClr val="0000CC"/>
                </a:solidFill>
                <a:latin typeface="Arial" panose="020B0604020202020204" pitchFamily="34" charset="0"/>
                <a:cs typeface="Arial" panose="020B0604020202020204" pitchFamily="34" charset="0"/>
              </a:rPr>
              <a:t>có </a:t>
            </a:r>
            <a:r>
              <a:rPr lang="en-US" altLang="en-US" sz="2400" b="1">
                <a:solidFill>
                  <a:srgbClr val="006600"/>
                </a:solidFill>
                <a:latin typeface="Arial" panose="020B0604020202020204" pitchFamily="34" charset="0"/>
                <a:cs typeface="Arial" panose="020B0604020202020204" pitchFamily="34" charset="0"/>
              </a:rPr>
              <a:t>những thông tin gì trong tay? </a:t>
            </a:r>
          </a:p>
          <a:p>
            <a:pPr algn="just">
              <a:spcBef>
                <a:spcPct val="50000"/>
              </a:spcBef>
              <a:buClrTx/>
              <a:buSzTx/>
              <a:buFontTx/>
              <a:buBlip>
                <a:blip r:embed="rId5"/>
              </a:buBlip>
            </a:pPr>
            <a:r>
              <a:rPr lang="en-US" altLang="en-US" sz="2400" b="1">
                <a:solidFill>
                  <a:srgbClr val="006600"/>
                </a:solidFill>
                <a:latin typeface="Arial" panose="020B0604020202020204" pitchFamily="34" charset="0"/>
                <a:cs typeface="Arial" panose="020B0604020202020204" pitchFamily="34" charset="0"/>
              </a:rPr>
              <a:t> Chúng ta </a:t>
            </a:r>
            <a:r>
              <a:rPr lang="en-US" altLang="en-US" sz="2400" b="1">
                <a:solidFill>
                  <a:srgbClr val="0000CC"/>
                </a:solidFill>
                <a:latin typeface="Arial" panose="020B0604020202020204" pitchFamily="34" charset="0"/>
                <a:cs typeface="Arial" panose="020B0604020202020204" pitchFamily="34" charset="0"/>
              </a:rPr>
              <a:t>cần thêm</a:t>
            </a:r>
            <a:r>
              <a:rPr lang="en-US" altLang="en-US" sz="2400" b="1">
                <a:solidFill>
                  <a:srgbClr val="006600"/>
                </a:solidFill>
                <a:latin typeface="Arial" panose="020B0604020202020204" pitchFamily="34" charset="0"/>
                <a:cs typeface="Arial" panose="020B0604020202020204" pitchFamily="34" charset="0"/>
              </a:rPr>
              <a:t> những loại thông tin gì?</a:t>
            </a:r>
          </a:p>
          <a:p>
            <a:pPr algn="just">
              <a:spcBef>
                <a:spcPct val="50000"/>
              </a:spcBef>
              <a:buClrTx/>
              <a:buSzTx/>
              <a:buFontTx/>
              <a:buBlip>
                <a:blip r:embed="rId5"/>
              </a:buBlip>
            </a:pPr>
            <a:r>
              <a:rPr lang="en-US" altLang="en-US" sz="2400" b="1">
                <a:solidFill>
                  <a:srgbClr val="006600"/>
                </a:solidFill>
                <a:latin typeface="Arial" panose="020B0604020202020204" pitchFamily="34" charset="0"/>
                <a:cs typeface="Arial" panose="020B0604020202020204" pitchFamily="34" charset="0"/>
              </a:rPr>
              <a:t>Chỉ được nói về </a:t>
            </a:r>
            <a:r>
              <a:rPr lang="en-US" altLang="en-US" sz="2400" b="1">
                <a:solidFill>
                  <a:srgbClr val="0000CC"/>
                </a:solidFill>
                <a:latin typeface="Arial" panose="020B0604020202020204" pitchFamily="34" charset="0"/>
                <a:cs typeface="Arial" panose="020B0604020202020204" pitchFamily="34" charset="0"/>
              </a:rPr>
              <a:t>thông tin, sự kiện</a:t>
            </a:r>
            <a:r>
              <a:rPr lang="en-US" altLang="en-US" sz="2400" b="1">
                <a:solidFill>
                  <a:srgbClr val="006600"/>
                </a:solidFill>
                <a:latin typeface="Arial" panose="020B0604020202020204" pitchFamily="34" charset="0"/>
                <a:cs typeface="Arial" panose="020B0604020202020204" pitchFamily="34" charset="0"/>
              </a:rPr>
              <a:t>, không được phép bình luận hay đánh giá.</a:t>
            </a:r>
          </a:p>
        </p:txBody>
      </p:sp>
      <p:sp>
        <p:nvSpPr>
          <p:cNvPr id="15364" name="WordArt 5"/>
          <p:cNvSpPr>
            <a:spLocks noChangeArrowheads="1" noChangeShapeType="1" noTextEdit="1"/>
          </p:cNvSpPr>
          <p:nvPr/>
        </p:nvSpPr>
        <p:spPr bwMode="auto">
          <a:xfrm>
            <a:off x="5638800" y="2133600"/>
            <a:ext cx="3048000" cy="1066800"/>
          </a:xfrm>
          <a:prstGeom prst="rect">
            <a:avLst/>
          </a:prstGeom>
        </p:spPr>
        <p:txBody>
          <a:bodyPr wrap="none" fromWordArt="1">
            <a:prstTxWarp prst="textPlain">
              <a:avLst>
                <a:gd name="adj" fmla="val 50000"/>
              </a:avLst>
            </a:prstTxWarp>
          </a:bodyPr>
          <a:lstStyle/>
          <a:p>
            <a:pPr algn="ctr"/>
            <a:r>
              <a:rPr lang="en-US" sz="3600" b="1" kern="10">
                <a:ln w="9525">
                  <a:solidFill>
                    <a:srgbClr val="000000"/>
                  </a:solidFill>
                  <a:round/>
                  <a:headEnd/>
                  <a:tailEnd/>
                </a:ln>
                <a:solidFill>
                  <a:srgbClr val="FFFFFF"/>
                </a:solidFill>
                <a:effectLst>
                  <a:outerShdw dist="38100" dir="2700000" algn="tl" rotWithShape="0">
                    <a:srgbClr val="808080">
                      <a:alpha val="43137"/>
                    </a:srgbClr>
                  </a:outerShdw>
                </a:effectLst>
                <a:latin typeface="Arial" panose="020B0604020202020204" pitchFamily="34" charset="0"/>
                <a:cs typeface="Arial" panose="020B0604020202020204" pitchFamily="34" charset="0"/>
              </a:rPr>
              <a:t>Nón trắng</a:t>
            </a:r>
          </a:p>
        </p:txBody>
      </p:sp>
      <p:sp>
        <p:nvSpPr>
          <p:cNvPr id="105478" name="Rectangle 6"/>
          <p:cNvSpPr>
            <a:spLocks noChangeArrowheads="1"/>
          </p:cNvSpPr>
          <p:nvPr/>
        </p:nvSpPr>
        <p:spPr bwMode="auto">
          <a:xfrm>
            <a:off x="457200" y="838200"/>
            <a:ext cx="8458200" cy="609600"/>
          </a:xfrm>
          <a:prstGeom prst="rect">
            <a:avLst/>
          </a:prstGeom>
          <a:noFill/>
          <a:ln w="9525">
            <a:noFill/>
            <a:miter lim="800000"/>
            <a:headEnd/>
            <a:tailEnd/>
          </a:ln>
          <a:effectLst/>
        </p:spPr>
        <p:txBody>
          <a:bodyPr anchor="b"/>
          <a:lstStyle/>
          <a:p>
            <a:pPr eaLnBrk="1" hangingPunct="1">
              <a:defRPr/>
            </a:pPr>
            <a:r>
              <a:rPr lang="en-US" sz="3200" b="1">
                <a:solidFill>
                  <a:srgbClr val="FF0000"/>
                </a:solidFill>
                <a:effectLst>
                  <a:outerShdw blurRad="38100" dist="38100" dir="2700000" algn="tl">
                    <a:srgbClr val="C0C0C0"/>
                  </a:outerShdw>
                </a:effectLst>
                <a:latin typeface="Arial" charset="0"/>
              </a:rPr>
              <a:t>2.3. Sáu chiếc nón tư duy </a:t>
            </a:r>
            <a:r>
              <a:rPr lang="en-US" sz="3200" b="1" i="1">
                <a:solidFill>
                  <a:srgbClr val="0000FF"/>
                </a:solidFill>
                <a:effectLst>
                  <a:outerShdw blurRad="38100" dist="38100" dir="2700000" algn="tl">
                    <a:srgbClr val="C0C0C0"/>
                  </a:outerShdw>
                </a:effectLst>
                <a:latin typeface="Arial" charset="0"/>
              </a:rPr>
              <a:t>(6 thinking hats)</a:t>
            </a:r>
          </a:p>
        </p:txBody>
      </p:sp>
      <p:sp>
        <p:nvSpPr>
          <p:cNvPr id="1536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0000"/>
              <a:buFont typeface="Wingdings" panose="05000000000000000000" pitchFamily="2" charset="2"/>
              <a:buChar char="o"/>
              <a:defRPr sz="3200">
                <a:solidFill>
                  <a:schemeClr val="tx1"/>
                </a:solidFill>
                <a:latin typeface="Times New Roman" panose="02020603050405020304" pitchFamily="18" charset="0"/>
              </a:defRPr>
            </a:lvl1pPr>
            <a:lvl2pPr marL="742950" indent="-285750">
              <a:spcBef>
                <a:spcPct val="20000"/>
              </a:spcBef>
              <a:buClr>
                <a:schemeClr val="accent2"/>
              </a:buClr>
              <a:buSzPct val="75000"/>
              <a:buFont typeface="Wingdings" panose="05000000000000000000" pitchFamily="2" charset="2"/>
              <a:buChar char="n"/>
              <a:defRPr sz="2800">
                <a:solidFill>
                  <a:schemeClr val="tx1"/>
                </a:solidFill>
                <a:latin typeface="Times New Roman" panose="02020603050405020304" pitchFamily="18" charset="0"/>
              </a:defRPr>
            </a:lvl2pPr>
            <a:lvl3pPr marL="1143000" indent="-228600">
              <a:spcBef>
                <a:spcPct val="20000"/>
              </a:spcBef>
              <a:buClr>
                <a:schemeClr val="bg2"/>
              </a:buClr>
              <a:buSzPct val="65000"/>
              <a:buFont typeface="Wingdings" panose="05000000000000000000" pitchFamily="2" charset="2"/>
              <a:buChar char="o"/>
              <a:defRPr sz="2400">
                <a:solidFill>
                  <a:schemeClr val="tx1"/>
                </a:solidFill>
                <a:latin typeface="Times New Roman" panose="02020603050405020304" pitchFamily="18" charset="0"/>
              </a:defRPr>
            </a:lvl3pPr>
            <a:lvl4pPr marL="1600200" indent="-228600">
              <a:spcBef>
                <a:spcPct val="20000"/>
              </a:spcBef>
              <a:buClr>
                <a:schemeClr val="accent2"/>
              </a:buClr>
              <a:buSzPct val="75000"/>
              <a:buFont typeface="Wingdings" panose="05000000000000000000" pitchFamily="2" charset="2"/>
              <a:buChar char="n"/>
              <a:defRPr sz="2000">
                <a:solidFill>
                  <a:schemeClr val="tx1"/>
                </a:solidFill>
                <a:latin typeface="Times New Roman" panose="02020603050405020304" pitchFamily="18" charset="0"/>
              </a:defRPr>
            </a:lvl4pPr>
            <a:lvl5pPr marL="2057400" indent="-228600">
              <a:spcBef>
                <a:spcPct val="20000"/>
              </a:spcBef>
              <a:buClr>
                <a:schemeClr val="accent1"/>
              </a:buClr>
              <a:buSzPct val="50000"/>
              <a:buFont typeface="Wingdings" panose="05000000000000000000" pitchFamily="2" charset="2"/>
              <a:buChar char="o"/>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o"/>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o"/>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o"/>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o"/>
              <a:defRPr sz="2000">
                <a:solidFill>
                  <a:schemeClr val="tx1"/>
                </a:solidFill>
                <a:latin typeface="Times New Roman" panose="02020603050405020304" pitchFamily="18" charset="0"/>
              </a:defRPr>
            </a:lvl9pPr>
          </a:lstStyle>
          <a:p>
            <a:pPr>
              <a:spcBef>
                <a:spcPct val="0"/>
              </a:spcBef>
              <a:buClrTx/>
              <a:buSzTx/>
              <a:buFontTx/>
              <a:buNone/>
            </a:pPr>
            <a:fld id="{BF1B6FDE-0193-46F4-8156-A96E3BEE7750}" type="slidenum">
              <a:rPr lang="en-US" altLang="en-US" sz="1000" smtClean="0">
                <a:latin typeface="Arial" panose="020B0604020202020204" pitchFamily="34" charset="0"/>
              </a:rPr>
              <a:pPr>
                <a:spcBef>
                  <a:spcPct val="0"/>
                </a:spcBef>
                <a:buClrTx/>
                <a:buSzTx/>
                <a:buFontTx/>
                <a:buNone/>
              </a:pPr>
              <a:t>8</a:t>
            </a:fld>
            <a:endParaRPr lang="en-US" altLang="en-US" sz="1000" smtClean="0">
              <a:latin typeface="Arial" panose="020B060402020202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nodeType="clickEffect">
                                  <p:stCondLst>
                                    <p:cond delay="0"/>
                                  </p:stCondLst>
                                  <p:childTnLst>
                                    <p:set>
                                      <p:cBhvr>
                                        <p:cTn id="6" dur="1" fill="hold">
                                          <p:stCondLst>
                                            <p:cond delay="0"/>
                                          </p:stCondLst>
                                        </p:cTn>
                                        <p:tgtEl>
                                          <p:spTgt spid="105476">
                                            <p:txEl>
                                              <p:pRg st="0" end="0"/>
                                            </p:txEl>
                                          </p:spTgt>
                                        </p:tgtEl>
                                        <p:attrNameLst>
                                          <p:attrName>style.visibility</p:attrName>
                                        </p:attrNameLst>
                                      </p:cBhvr>
                                      <p:to>
                                        <p:strVal val="visible"/>
                                      </p:to>
                                    </p:set>
                                    <p:animEffect transition="in" filter="blinds(horizontal)">
                                      <p:cBhvr>
                                        <p:cTn id="7" dur="500"/>
                                        <p:tgtEl>
                                          <p:spTgt spid="105476">
                                            <p:txEl>
                                              <p:pRg st="0" end="0"/>
                                            </p:txEl>
                                          </p:spTgt>
                                        </p:tgtEl>
                                      </p:cBhvr>
                                    </p:animEffect>
                                  </p:childTnLst>
                                </p:cTn>
                              </p:par>
                              <p:par>
                                <p:cTn id="8" presetID="3" presetClass="entr" presetSubtype="10" fill="hold" nodeType="withEffect">
                                  <p:stCondLst>
                                    <p:cond delay="0"/>
                                  </p:stCondLst>
                                  <p:childTnLst>
                                    <p:set>
                                      <p:cBhvr>
                                        <p:cTn id="9" dur="1" fill="hold">
                                          <p:stCondLst>
                                            <p:cond delay="0"/>
                                          </p:stCondLst>
                                        </p:cTn>
                                        <p:tgtEl>
                                          <p:spTgt spid="105476">
                                            <p:txEl>
                                              <p:pRg st="1" end="1"/>
                                            </p:txEl>
                                          </p:spTgt>
                                        </p:tgtEl>
                                        <p:attrNameLst>
                                          <p:attrName>style.visibility</p:attrName>
                                        </p:attrNameLst>
                                      </p:cBhvr>
                                      <p:to>
                                        <p:strVal val="visible"/>
                                      </p:to>
                                    </p:set>
                                    <p:animEffect transition="in" filter="blinds(horizontal)">
                                      <p:cBhvr>
                                        <p:cTn id="10" dur="500"/>
                                        <p:tgtEl>
                                          <p:spTgt spid="105476">
                                            <p:txEl>
                                              <p:pRg st="1" end="1"/>
                                            </p:txEl>
                                          </p:spTgt>
                                        </p:tgtEl>
                                      </p:cBhvr>
                                    </p:animEffect>
                                  </p:childTnLst>
                                </p:cTn>
                              </p:par>
                              <p:par>
                                <p:cTn id="11" presetID="3" presetClass="entr" presetSubtype="10" fill="hold" nodeType="withEffect">
                                  <p:stCondLst>
                                    <p:cond delay="0"/>
                                  </p:stCondLst>
                                  <p:childTnLst>
                                    <p:set>
                                      <p:cBhvr>
                                        <p:cTn id="12" dur="1" fill="hold">
                                          <p:stCondLst>
                                            <p:cond delay="0"/>
                                          </p:stCondLst>
                                        </p:cTn>
                                        <p:tgtEl>
                                          <p:spTgt spid="105476">
                                            <p:txEl>
                                              <p:pRg st="2" end="2"/>
                                            </p:txEl>
                                          </p:spTgt>
                                        </p:tgtEl>
                                        <p:attrNameLst>
                                          <p:attrName>style.visibility</p:attrName>
                                        </p:attrNameLst>
                                      </p:cBhvr>
                                      <p:to>
                                        <p:strVal val="visible"/>
                                      </p:to>
                                    </p:set>
                                    <p:animEffect transition="in" filter="blinds(horizontal)">
                                      <p:cBhvr>
                                        <p:cTn id="13" dur="500"/>
                                        <p:tgtEl>
                                          <p:spTgt spid="105476">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10" name="Picture 3" descr="http://www.hieuhoc.com/Photos/hinh693.jpg"/>
          <p:cNvPicPr>
            <a:picLocks noGrp="1" noChangeAspect="1" noChangeArrowheads="1"/>
          </p:cNvPicPr>
          <p:nvPr>
            <p:ph/>
          </p:nvPr>
        </p:nvPicPr>
        <p:blipFill>
          <a:blip r:embed="rId3" r:link="rId4">
            <a:extLst>
              <a:ext uri="{28A0092B-C50C-407E-A947-70E740481C1C}">
                <a14:useLocalDpi xmlns:a14="http://schemas.microsoft.com/office/drawing/2010/main" val="0"/>
              </a:ext>
            </a:extLst>
          </a:blip>
          <a:srcRect/>
          <a:stretch>
            <a:fillRect/>
          </a:stretch>
        </p:blipFill>
        <p:spPr>
          <a:xfrm>
            <a:off x="6781800" y="0"/>
            <a:ext cx="2362200" cy="1831975"/>
          </a:xfrm>
          <a:solidFill>
            <a:srgbClr val="FFFF00"/>
          </a:solidFill>
        </p:spPr>
      </p:pic>
      <p:sp>
        <p:nvSpPr>
          <p:cNvPr id="106500" name="Text Box 4"/>
          <p:cNvSpPr txBox="1">
            <a:spLocks noChangeArrowheads="1"/>
          </p:cNvSpPr>
          <p:nvPr/>
        </p:nvSpPr>
        <p:spPr bwMode="auto">
          <a:xfrm>
            <a:off x="304800" y="2000250"/>
            <a:ext cx="8458200" cy="4324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bg2"/>
              </a:buClr>
              <a:buSzPct val="70000"/>
              <a:buFont typeface="Wingdings" panose="05000000000000000000" pitchFamily="2" charset="2"/>
              <a:buChar char="o"/>
              <a:defRPr sz="3200">
                <a:solidFill>
                  <a:schemeClr val="tx1"/>
                </a:solidFill>
                <a:latin typeface="Times New Roman" panose="02020603050405020304" pitchFamily="18" charset="0"/>
              </a:defRPr>
            </a:lvl1pPr>
            <a:lvl2pPr marL="742950" indent="-285750">
              <a:spcBef>
                <a:spcPct val="20000"/>
              </a:spcBef>
              <a:buClr>
                <a:schemeClr val="accent2"/>
              </a:buClr>
              <a:buSzPct val="75000"/>
              <a:buFont typeface="Wingdings" panose="05000000000000000000" pitchFamily="2" charset="2"/>
              <a:buChar char="n"/>
              <a:defRPr sz="2800">
                <a:solidFill>
                  <a:schemeClr val="tx1"/>
                </a:solidFill>
                <a:latin typeface="Times New Roman" panose="02020603050405020304" pitchFamily="18" charset="0"/>
              </a:defRPr>
            </a:lvl2pPr>
            <a:lvl3pPr marL="1143000" indent="-228600">
              <a:spcBef>
                <a:spcPct val="20000"/>
              </a:spcBef>
              <a:buClr>
                <a:schemeClr val="bg2"/>
              </a:buClr>
              <a:buSzPct val="65000"/>
              <a:buFont typeface="Wingdings" panose="05000000000000000000" pitchFamily="2" charset="2"/>
              <a:buChar char="o"/>
              <a:defRPr sz="2400">
                <a:solidFill>
                  <a:schemeClr val="tx1"/>
                </a:solidFill>
                <a:latin typeface="Times New Roman" panose="02020603050405020304" pitchFamily="18" charset="0"/>
              </a:defRPr>
            </a:lvl3pPr>
            <a:lvl4pPr marL="1600200" indent="-228600">
              <a:spcBef>
                <a:spcPct val="20000"/>
              </a:spcBef>
              <a:buClr>
                <a:schemeClr val="accent2"/>
              </a:buClr>
              <a:buSzPct val="75000"/>
              <a:buFont typeface="Wingdings" panose="05000000000000000000" pitchFamily="2" charset="2"/>
              <a:buChar char="n"/>
              <a:defRPr sz="2000">
                <a:solidFill>
                  <a:schemeClr val="tx1"/>
                </a:solidFill>
                <a:latin typeface="Times New Roman" panose="02020603050405020304" pitchFamily="18" charset="0"/>
              </a:defRPr>
            </a:lvl4pPr>
            <a:lvl5pPr marL="2057400" indent="-228600">
              <a:spcBef>
                <a:spcPct val="20000"/>
              </a:spcBef>
              <a:buClr>
                <a:schemeClr val="accent1"/>
              </a:buClr>
              <a:buSzPct val="50000"/>
              <a:buFont typeface="Wingdings" panose="05000000000000000000" pitchFamily="2" charset="2"/>
              <a:buChar char="o"/>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o"/>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o"/>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o"/>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o"/>
              <a:defRPr sz="2000">
                <a:solidFill>
                  <a:schemeClr val="tx1"/>
                </a:solidFill>
                <a:latin typeface="Times New Roman" panose="02020603050405020304" pitchFamily="18" charset="0"/>
              </a:defRPr>
            </a:lvl9pPr>
          </a:lstStyle>
          <a:p>
            <a:pPr algn="just">
              <a:spcBef>
                <a:spcPct val="0"/>
              </a:spcBef>
              <a:buClrTx/>
              <a:buSzTx/>
              <a:buFontTx/>
              <a:buNone/>
            </a:pPr>
            <a:r>
              <a:rPr lang="en-US" altLang="en-US" sz="2500" b="1">
                <a:solidFill>
                  <a:srgbClr val="006600"/>
                </a:solidFill>
                <a:latin typeface="Arial" panose="020B0604020202020204" pitchFamily="34" charset="0"/>
                <a:cs typeface="Arial" panose="020B0604020202020204" pitchFamily="34" charset="0"/>
              </a:rPr>
              <a:t>… </a:t>
            </a:r>
            <a:r>
              <a:rPr lang="en-US" altLang="en-US" sz="2500" b="1" i="1">
                <a:solidFill>
                  <a:srgbClr val="006600"/>
                </a:solidFill>
                <a:latin typeface="Arial" panose="020B0604020202020204" pitchFamily="34" charset="0"/>
                <a:cs typeface="Arial" panose="020B0604020202020204" pitchFamily="34" charset="0"/>
              </a:rPr>
              <a:t>Như tôi đã nói, anh ta </a:t>
            </a:r>
            <a:r>
              <a:rPr lang="en-US" altLang="en-US" sz="2500" b="1" i="1">
                <a:solidFill>
                  <a:srgbClr val="FF0000"/>
                </a:solidFill>
                <a:latin typeface="Arial" panose="020B0604020202020204" pitchFamily="34" charset="0"/>
                <a:cs typeface="Arial" panose="020B0604020202020204" pitchFamily="34" charset="0"/>
              </a:rPr>
              <a:t>trở về căn hộ</a:t>
            </a:r>
            <a:r>
              <a:rPr lang="en-US" altLang="en-US" sz="2500" b="1" i="1">
                <a:solidFill>
                  <a:srgbClr val="006600"/>
                </a:solidFill>
                <a:latin typeface="Arial" panose="020B0604020202020204" pitchFamily="34" charset="0"/>
                <a:cs typeface="Arial" panose="020B0604020202020204" pitchFamily="34" charset="0"/>
              </a:rPr>
              <a:t> của mình lúc </a:t>
            </a:r>
            <a:r>
              <a:rPr lang="en-US" altLang="en-US" sz="2500" b="1" i="1">
                <a:solidFill>
                  <a:srgbClr val="FF0000"/>
                </a:solidFill>
                <a:latin typeface="Arial" panose="020B0604020202020204" pitchFamily="34" charset="0"/>
                <a:cs typeface="Arial" panose="020B0604020202020204" pitchFamily="34" charset="0"/>
              </a:rPr>
              <a:t>6 giờ 30 phút sáng</a:t>
            </a:r>
            <a:r>
              <a:rPr lang="en-US" altLang="en-US" sz="2500" b="1" i="1">
                <a:solidFill>
                  <a:srgbClr val="006600"/>
                </a:solidFill>
                <a:latin typeface="Arial" panose="020B0604020202020204" pitchFamily="34" charset="0"/>
                <a:cs typeface="Arial" panose="020B0604020202020204" pitchFamily="34" charset="0"/>
              </a:rPr>
              <a:t> bởi vì anh ta đã </a:t>
            </a:r>
            <a:r>
              <a:rPr lang="en-US" altLang="en-US" sz="2500" b="1" i="1">
                <a:solidFill>
                  <a:srgbClr val="FF0000"/>
                </a:solidFill>
                <a:latin typeface="Arial" panose="020B0604020202020204" pitchFamily="34" charset="0"/>
                <a:cs typeface="Arial" panose="020B0604020202020204" pitchFamily="34" charset="0"/>
              </a:rPr>
              <a:t>đánh bài cả đêm.</a:t>
            </a:r>
          </a:p>
          <a:p>
            <a:pPr algn="just">
              <a:spcBef>
                <a:spcPct val="0"/>
              </a:spcBef>
              <a:buClrTx/>
              <a:buSzTx/>
              <a:buFontTx/>
              <a:buNone/>
            </a:pPr>
            <a:r>
              <a:rPr lang="en-US" altLang="en-US" sz="2500" b="1" i="1">
                <a:solidFill>
                  <a:srgbClr val="006600"/>
                </a:solidFill>
                <a:latin typeface="Arial" panose="020B0604020202020204" pitchFamily="34" charset="0"/>
                <a:cs typeface="Arial" panose="020B0604020202020204" pitchFamily="34" charset="0"/>
              </a:rPr>
              <a:t>… Ông John, có thật ông nhìn thấy bị cáo đánh bài vào đêm hôm đó?</a:t>
            </a:r>
          </a:p>
          <a:p>
            <a:pPr algn="just">
              <a:spcBef>
                <a:spcPct val="0"/>
              </a:spcBef>
              <a:buClrTx/>
              <a:buSzTx/>
              <a:buFontTx/>
              <a:buNone/>
            </a:pPr>
            <a:r>
              <a:rPr lang="en-US" altLang="en-US" sz="2500" b="1" i="1">
                <a:solidFill>
                  <a:srgbClr val="006600"/>
                </a:solidFill>
                <a:latin typeface="Arial" panose="020B0604020202020204" pitchFamily="34" charset="0"/>
                <a:cs typeface="Arial" panose="020B0604020202020204" pitchFamily="34" charset="0"/>
              </a:rPr>
              <a:t>… Không, thưa tòa. Nhưng gần như </a:t>
            </a:r>
            <a:r>
              <a:rPr lang="en-US" altLang="en-US" sz="2500" b="1" i="1">
                <a:solidFill>
                  <a:srgbClr val="FF0000"/>
                </a:solidFill>
                <a:latin typeface="Arial" panose="020B0604020202020204" pitchFamily="34" charset="0"/>
                <a:cs typeface="Arial" panose="020B0604020202020204" pitchFamily="34" charset="0"/>
              </a:rPr>
              <a:t>đêm nào ông ta cũng đánh bài.</a:t>
            </a:r>
          </a:p>
          <a:p>
            <a:pPr algn="just">
              <a:spcBef>
                <a:spcPct val="0"/>
              </a:spcBef>
              <a:buClrTx/>
              <a:buSzTx/>
              <a:buFontTx/>
              <a:buNone/>
            </a:pPr>
            <a:r>
              <a:rPr lang="en-US" altLang="en-US" sz="2500" b="1" i="1">
                <a:solidFill>
                  <a:srgbClr val="006600"/>
                </a:solidFill>
                <a:latin typeface="Arial" panose="020B0604020202020204" pitchFamily="34" charset="0"/>
                <a:cs typeface="Arial" panose="020B0604020202020204" pitchFamily="34" charset="0"/>
              </a:rPr>
              <a:t>… Ông John, nếu ông đội chiếc nón trắng thì ông có thể nói gì?</a:t>
            </a:r>
          </a:p>
          <a:p>
            <a:pPr algn="just">
              <a:spcBef>
                <a:spcPct val="0"/>
              </a:spcBef>
              <a:buClrTx/>
              <a:buSzTx/>
              <a:buFontTx/>
              <a:buNone/>
            </a:pPr>
            <a:r>
              <a:rPr lang="en-US" altLang="en-US" sz="2500" b="1" i="1">
                <a:solidFill>
                  <a:srgbClr val="0070C0"/>
                </a:solidFill>
                <a:latin typeface="Arial" panose="020B0604020202020204" pitchFamily="34" charset="0"/>
                <a:cs typeface="Arial" panose="020B0604020202020204" pitchFamily="34" charset="0"/>
              </a:rPr>
              <a:t>… Tôi trông thấy bị cáo trở về căn hộ của mình vào lúc 6 giờ 30 phút sáng.</a:t>
            </a:r>
          </a:p>
          <a:p>
            <a:pPr algn="just">
              <a:spcBef>
                <a:spcPct val="0"/>
              </a:spcBef>
              <a:buClrTx/>
              <a:buSzTx/>
              <a:buFontTx/>
              <a:buNone/>
            </a:pPr>
            <a:r>
              <a:rPr lang="en-US" altLang="en-US" sz="2500" b="1" i="1">
                <a:solidFill>
                  <a:srgbClr val="006600"/>
                </a:solidFill>
                <a:latin typeface="Arial" panose="020B0604020202020204" pitchFamily="34" charset="0"/>
                <a:cs typeface="Arial" panose="020B0604020202020204" pitchFamily="34" charset="0"/>
              </a:rPr>
              <a:t>… Cám ơn ông.</a:t>
            </a:r>
            <a:endParaRPr lang="en-US" altLang="en-US" sz="2500" b="1" i="1">
              <a:solidFill>
                <a:srgbClr val="FF0000"/>
              </a:solidFill>
              <a:latin typeface="Arial" panose="020B0604020202020204" pitchFamily="34" charset="0"/>
              <a:cs typeface="Arial" panose="020B0604020202020204" pitchFamily="34" charset="0"/>
            </a:endParaRPr>
          </a:p>
        </p:txBody>
      </p:sp>
      <p:sp>
        <p:nvSpPr>
          <p:cNvPr id="106502" name="Rectangle 6"/>
          <p:cNvSpPr>
            <a:spLocks noChangeArrowheads="1"/>
          </p:cNvSpPr>
          <p:nvPr/>
        </p:nvSpPr>
        <p:spPr bwMode="auto">
          <a:xfrm>
            <a:off x="457200" y="838200"/>
            <a:ext cx="8458200" cy="609600"/>
          </a:xfrm>
          <a:prstGeom prst="rect">
            <a:avLst/>
          </a:prstGeom>
          <a:noFill/>
          <a:ln w="9525">
            <a:noFill/>
            <a:miter lim="800000"/>
            <a:headEnd/>
            <a:tailEnd/>
          </a:ln>
          <a:effectLst/>
        </p:spPr>
        <p:txBody>
          <a:bodyPr anchor="b"/>
          <a:lstStyle/>
          <a:p>
            <a:pPr eaLnBrk="1" hangingPunct="1">
              <a:defRPr/>
            </a:pPr>
            <a:r>
              <a:rPr lang="en-US" sz="3200" b="1">
                <a:solidFill>
                  <a:srgbClr val="FF0000"/>
                </a:solidFill>
                <a:effectLst>
                  <a:outerShdw blurRad="38100" dist="38100" dir="2700000" algn="tl">
                    <a:srgbClr val="C0C0C0"/>
                  </a:outerShdw>
                </a:effectLst>
                <a:latin typeface="Arial" charset="0"/>
              </a:rPr>
              <a:t>2.3. Sáu chiếc nón tư duy </a:t>
            </a:r>
            <a:r>
              <a:rPr lang="en-US" sz="3200" b="1" i="1">
                <a:solidFill>
                  <a:srgbClr val="0000FF"/>
                </a:solidFill>
                <a:effectLst>
                  <a:outerShdw blurRad="38100" dist="38100" dir="2700000" algn="tl">
                    <a:srgbClr val="C0C0C0"/>
                  </a:outerShdw>
                </a:effectLst>
                <a:latin typeface="Arial" charset="0"/>
              </a:rPr>
              <a:t>(6 thinking hats)</a:t>
            </a:r>
          </a:p>
        </p:txBody>
      </p:sp>
      <p:sp>
        <p:nvSpPr>
          <p:cNvPr id="17413"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0000"/>
              <a:buFont typeface="Wingdings" panose="05000000000000000000" pitchFamily="2" charset="2"/>
              <a:buChar char="o"/>
              <a:defRPr sz="3200">
                <a:solidFill>
                  <a:schemeClr val="tx1"/>
                </a:solidFill>
                <a:latin typeface="Times New Roman" panose="02020603050405020304" pitchFamily="18" charset="0"/>
              </a:defRPr>
            </a:lvl1pPr>
            <a:lvl2pPr marL="742950" indent="-285750">
              <a:spcBef>
                <a:spcPct val="20000"/>
              </a:spcBef>
              <a:buClr>
                <a:schemeClr val="accent2"/>
              </a:buClr>
              <a:buSzPct val="75000"/>
              <a:buFont typeface="Wingdings" panose="05000000000000000000" pitchFamily="2" charset="2"/>
              <a:buChar char="n"/>
              <a:defRPr sz="2800">
                <a:solidFill>
                  <a:schemeClr val="tx1"/>
                </a:solidFill>
                <a:latin typeface="Times New Roman" panose="02020603050405020304" pitchFamily="18" charset="0"/>
              </a:defRPr>
            </a:lvl2pPr>
            <a:lvl3pPr marL="1143000" indent="-228600">
              <a:spcBef>
                <a:spcPct val="20000"/>
              </a:spcBef>
              <a:buClr>
                <a:schemeClr val="bg2"/>
              </a:buClr>
              <a:buSzPct val="65000"/>
              <a:buFont typeface="Wingdings" panose="05000000000000000000" pitchFamily="2" charset="2"/>
              <a:buChar char="o"/>
              <a:defRPr sz="2400">
                <a:solidFill>
                  <a:schemeClr val="tx1"/>
                </a:solidFill>
                <a:latin typeface="Times New Roman" panose="02020603050405020304" pitchFamily="18" charset="0"/>
              </a:defRPr>
            </a:lvl3pPr>
            <a:lvl4pPr marL="1600200" indent="-228600">
              <a:spcBef>
                <a:spcPct val="20000"/>
              </a:spcBef>
              <a:buClr>
                <a:schemeClr val="accent2"/>
              </a:buClr>
              <a:buSzPct val="75000"/>
              <a:buFont typeface="Wingdings" panose="05000000000000000000" pitchFamily="2" charset="2"/>
              <a:buChar char="n"/>
              <a:defRPr sz="2000">
                <a:solidFill>
                  <a:schemeClr val="tx1"/>
                </a:solidFill>
                <a:latin typeface="Times New Roman" panose="02020603050405020304" pitchFamily="18" charset="0"/>
              </a:defRPr>
            </a:lvl4pPr>
            <a:lvl5pPr marL="2057400" indent="-228600">
              <a:spcBef>
                <a:spcPct val="20000"/>
              </a:spcBef>
              <a:buClr>
                <a:schemeClr val="accent1"/>
              </a:buClr>
              <a:buSzPct val="50000"/>
              <a:buFont typeface="Wingdings" panose="05000000000000000000" pitchFamily="2" charset="2"/>
              <a:buChar char="o"/>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o"/>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o"/>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o"/>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o"/>
              <a:defRPr sz="2000">
                <a:solidFill>
                  <a:schemeClr val="tx1"/>
                </a:solidFill>
                <a:latin typeface="Times New Roman" panose="02020603050405020304" pitchFamily="18" charset="0"/>
              </a:defRPr>
            </a:lvl9pPr>
          </a:lstStyle>
          <a:p>
            <a:pPr>
              <a:spcBef>
                <a:spcPct val="0"/>
              </a:spcBef>
              <a:buClrTx/>
              <a:buSzTx/>
              <a:buFontTx/>
              <a:buNone/>
            </a:pPr>
            <a:fld id="{A95941A6-986C-4005-A07F-88CEE6B016B1}" type="slidenum">
              <a:rPr lang="en-US" altLang="en-US" sz="1000" smtClean="0">
                <a:latin typeface="Arial" panose="020B0604020202020204" pitchFamily="34" charset="0"/>
              </a:rPr>
              <a:pPr>
                <a:spcBef>
                  <a:spcPct val="0"/>
                </a:spcBef>
                <a:buClrTx/>
                <a:buSzTx/>
                <a:buFontTx/>
                <a:buNone/>
              </a:pPr>
              <a:t>9</a:t>
            </a:fld>
            <a:endParaRPr lang="en-US" altLang="en-US" sz="1000" smtClean="0">
              <a:latin typeface="Arial" panose="020B060402020202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nodeType="clickEffect">
                                  <p:stCondLst>
                                    <p:cond delay="0"/>
                                  </p:stCondLst>
                                  <p:childTnLst>
                                    <p:set>
                                      <p:cBhvr>
                                        <p:cTn id="6" dur="1" fill="hold">
                                          <p:stCondLst>
                                            <p:cond delay="0"/>
                                          </p:stCondLst>
                                        </p:cTn>
                                        <p:tgtEl>
                                          <p:spTgt spid="106500">
                                            <p:txEl>
                                              <p:pRg st="0" end="0"/>
                                            </p:txEl>
                                          </p:spTgt>
                                        </p:tgtEl>
                                        <p:attrNameLst>
                                          <p:attrName>style.visibility</p:attrName>
                                        </p:attrNameLst>
                                      </p:cBhvr>
                                      <p:to>
                                        <p:strVal val="visible"/>
                                      </p:to>
                                    </p:set>
                                    <p:animEffect transition="in" filter="checkerboard(across)">
                                      <p:cBhvr>
                                        <p:cTn id="7" dur="500"/>
                                        <p:tgtEl>
                                          <p:spTgt spid="106500">
                                            <p:txEl>
                                              <p:pRg st="0" end="0"/>
                                            </p:txEl>
                                          </p:spTgt>
                                        </p:tgtEl>
                                      </p:cBhvr>
                                    </p:animEffect>
                                  </p:childTnLst>
                                </p:cTn>
                              </p:par>
                              <p:par>
                                <p:cTn id="8" presetID="5" presetClass="entr" presetSubtype="10" fill="hold" nodeType="withEffect">
                                  <p:stCondLst>
                                    <p:cond delay="0"/>
                                  </p:stCondLst>
                                  <p:childTnLst>
                                    <p:set>
                                      <p:cBhvr>
                                        <p:cTn id="9" dur="1" fill="hold">
                                          <p:stCondLst>
                                            <p:cond delay="0"/>
                                          </p:stCondLst>
                                        </p:cTn>
                                        <p:tgtEl>
                                          <p:spTgt spid="106500">
                                            <p:txEl>
                                              <p:pRg st="1" end="1"/>
                                            </p:txEl>
                                          </p:spTgt>
                                        </p:tgtEl>
                                        <p:attrNameLst>
                                          <p:attrName>style.visibility</p:attrName>
                                        </p:attrNameLst>
                                      </p:cBhvr>
                                      <p:to>
                                        <p:strVal val="visible"/>
                                      </p:to>
                                    </p:set>
                                    <p:animEffect transition="in" filter="checkerboard(across)">
                                      <p:cBhvr>
                                        <p:cTn id="10" dur="500"/>
                                        <p:tgtEl>
                                          <p:spTgt spid="106500">
                                            <p:txEl>
                                              <p:pRg st="1" end="1"/>
                                            </p:txEl>
                                          </p:spTgt>
                                        </p:tgtEl>
                                      </p:cBhvr>
                                    </p:animEffect>
                                  </p:childTnLst>
                                </p:cTn>
                              </p:par>
                              <p:par>
                                <p:cTn id="11" presetID="5" presetClass="entr" presetSubtype="10" fill="hold" nodeType="withEffect">
                                  <p:stCondLst>
                                    <p:cond delay="0"/>
                                  </p:stCondLst>
                                  <p:childTnLst>
                                    <p:set>
                                      <p:cBhvr>
                                        <p:cTn id="12" dur="1" fill="hold">
                                          <p:stCondLst>
                                            <p:cond delay="0"/>
                                          </p:stCondLst>
                                        </p:cTn>
                                        <p:tgtEl>
                                          <p:spTgt spid="106500">
                                            <p:txEl>
                                              <p:pRg st="2" end="2"/>
                                            </p:txEl>
                                          </p:spTgt>
                                        </p:tgtEl>
                                        <p:attrNameLst>
                                          <p:attrName>style.visibility</p:attrName>
                                        </p:attrNameLst>
                                      </p:cBhvr>
                                      <p:to>
                                        <p:strVal val="visible"/>
                                      </p:to>
                                    </p:set>
                                    <p:animEffect transition="in" filter="checkerboard(across)">
                                      <p:cBhvr>
                                        <p:cTn id="13" dur="500"/>
                                        <p:tgtEl>
                                          <p:spTgt spid="106500">
                                            <p:txEl>
                                              <p:pRg st="2" end="2"/>
                                            </p:txEl>
                                          </p:spTgt>
                                        </p:tgtEl>
                                      </p:cBhvr>
                                    </p:animEffect>
                                  </p:childTnLst>
                                </p:cTn>
                              </p:par>
                              <p:par>
                                <p:cTn id="14" presetID="5" presetClass="entr" presetSubtype="10" fill="hold" nodeType="withEffect">
                                  <p:stCondLst>
                                    <p:cond delay="0"/>
                                  </p:stCondLst>
                                  <p:childTnLst>
                                    <p:set>
                                      <p:cBhvr>
                                        <p:cTn id="15" dur="1" fill="hold">
                                          <p:stCondLst>
                                            <p:cond delay="0"/>
                                          </p:stCondLst>
                                        </p:cTn>
                                        <p:tgtEl>
                                          <p:spTgt spid="106500">
                                            <p:txEl>
                                              <p:pRg st="3" end="3"/>
                                            </p:txEl>
                                          </p:spTgt>
                                        </p:tgtEl>
                                        <p:attrNameLst>
                                          <p:attrName>style.visibility</p:attrName>
                                        </p:attrNameLst>
                                      </p:cBhvr>
                                      <p:to>
                                        <p:strVal val="visible"/>
                                      </p:to>
                                    </p:set>
                                    <p:animEffect transition="in" filter="checkerboard(across)">
                                      <p:cBhvr>
                                        <p:cTn id="16" dur="500"/>
                                        <p:tgtEl>
                                          <p:spTgt spid="106500">
                                            <p:txEl>
                                              <p:pRg st="3" end="3"/>
                                            </p:txEl>
                                          </p:spTgt>
                                        </p:tgtEl>
                                      </p:cBhvr>
                                    </p:animEffect>
                                  </p:childTnLst>
                                </p:cTn>
                              </p:par>
                              <p:par>
                                <p:cTn id="17" presetID="5" presetClass="entr" presetSubtype="10" fill="hold" nodeType="withEffect">
                                  <p:stCondLst>
                                    <p:cond delay="0"/>
                                  </p:stCondLst>
                                  <p:childTnLst>
                                    <p:set>
                                      <p:cBhvr>
                                        <p:cTn id="18" dur="1" fill="hold">
                                          <p:stCondLst>
                                            <p:cond delay="0"/>
                                          </p:stCondLst>
                                        </p:cTn>
                                        <p:tgtEl>
                                          <p:spTgt spid="106500">
                                            <p:txEl>
                                              <p:pRg st="4" end="4"/>
                                            </p:txEl>
                                          </p:spTgt>
                                        </p:tgtEl>
                                        <p:attrNameLst>
                                          <p:attrName>style.visibility</p:attrName>
                                        </p:attrNameLst>
                                      </p:cBhvr>
                                      <p:to>
                                        <p:strVal val="visible"/>
                                      </p:to>
                                    </p:set>
                                    <p:animEffect transition="in" filter="checkerboard(across)">
                                      <p:cBhvr>
                                        <p:cTn id="19" dur="500"/>
                                        <p:tgtEl>
                                          <p:spTgt spid="106500">
                                            <p:txEl>
                                              <p:pRg st="4" end="4"/>
                                            </p:txEl>
                                          </p:spTgt>
                                        </p:tgtEl>
                                      </p:cBhvr>
                                    </p:animEffect>
                                  </p:childTnLst>
                                </p:cTn>
                              </p:par>
                              <p:par>
                                <p:cTn id="20" presetID="5" presetClass="entr" presetSubtype="10" fill="hold" nodeType="withEffect">
                                  <p:stCondLst>
                                    <p:cond delay="0"/>
                                  </p:stCondLst>
                                  <p:childTnLst>
                                    <p:set>
                                      <p:cBhvr>
                                        <p:cTn id="21" dur="1" fill="hold">
                                          <p:stCondLst>
                                            <p:cond delay="0"/>
                                          </p:stCondLst>
                                        </p:cTn>
                                        <p:tgtEl>
                                          <p:spTgt spid="106500">
                                            <p:txEl>
                                              <p:pRg st="5" end="5"/>
                                            </p:txEl>
                                          </p:spTgt>
                                        </p:tgtEl>
                                        <p:attrNameLst>
                                          <p:attrName>style.visibility</p:attrName>
                                        </p:attrNameLst>
                                      </p:cBhvr>
                                      <p:to>
                                        <p:strVal val="visible"/>
                                      </p:to>
                                    </p:set>
                                    <p:animEffect transition="in" filter="checkerboard(across)">
                                      <p:cBhvr>
                                        <p:cTn id="22" dur="500"/>
                                        <p:tgtEl>
                                          <p:spTgt spid="106500">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Quadrant">
  <a:themeElements>
    <a:clrScheme name="Custom 4">
      <a:dk1>
        <a:srgbClr val="000000"/>
      </a:dk1>
      <a:lt1>
        <a:srgbClr val="FFFFFF"/>
      </a:lt1>
      <a:dk2>
        <a:srgbClr val="420000"/>
      </a:dk2>
      <a:lt2>
        <a:srgbClr val="660000"/>
      </a:lt2>
      <a:accent1>
        <a:srgbClr val="CCCC00"/>
      </a:accent1>
      <a:accent2>
        <a:srgbClr val="999966"/>
      </a:accent2>
      <a:accent3>
        <a:srgbClr val="FFFFFF"/>
      </a:accent3>
      <a:accent4>
        <a:srgbClr val="000000"/>
      </a:accent4>
      <a:accent5>
        <a:srgbClr val="E2E2AA"/>
      </a:accent5>
      <a:accent6>
        <a:srgbClr val="8A8A5C"/>
      </a:accent6>
      <a:hlink>
        <a:srgbClr val="660000"/>
      </a:hlink>
      <a:folHlink>
        <a:srgbClr val="0000CC"/>
      </a:folHlink>
    </a:clrScheme>
    <a:fontScheme name="Quadrant">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outerShdw blurRad="38100" dist="38100" dir="2700000" algn="tl">
                <a:srgbClr val="000000">
                  <a:alpha val="43137"/>
                </a:srgbClr>
              </a:outerShdw>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outerShdw blurRad="38100" dist="38100" dir="2700000" algn="tl">
                <a:srgbClr val="000000">
                  <a:alpha val="43137"/>
                </a:srgbClr>
              </a:outerShdw>
            </a:effectLst>
            <a:latin typeface="Times New Roman" pitchFamily="18" charset="0"/>
          </a:defRPr>
        </a:defPPr>
      </a:lstStyle>
    </a:lnDef>
  </a:objectDefaults>
  <a:extraClrSchemeLst>
    <a:extraClrScheme>
      <a:clrScheme name="Quadrant 1">
        <a:dk1>
          <a:srgbClr val="5C5674"/>
        </a:dk1>
        <a:lt1>
          <a:srgbClr val="FFFFFF"/>
        </a:lt1>
        <a:dk2>
          <a:srgbClr val="85986A"/>
        </a:dk2>
        <a:lt2>
          <a:srgbClr val="FFFFFF"/>
        </a:lt2>
        <a:accent1>
          <a:srgbClr val="666633"/>
        </a:accent1>
        <a:accent2>
          <a:srgbClr val="ADC5B8"/>
        </a:accent2>
        <a:accent3>
          <a:srgbClr val="C2CAB9"/>
        </a:accent3>
        <a:accent4>
          <a:srgbClr val="DADADA"/>
        </a:accent4>
        <a:accent5>
          <a:srgbClr val="B8B8AD"/>
        </a:accent5>
        <a:accent6>
          <a:srgbClr val="9CB2A6"/>
        </a:accent6>
        <a:hlink>
          <a:srgbClr val="FFCC00"/>
        </a:hlink>
        <a:folHlink>
          <a:srgbClr val="FFFFCC"/>
        </a:folHlink>
      </a:clrScheme>
      <a:clrMap bg1="dk2" tx1="lt1" bg2="dk1" tx2="lt2" accent1="accent1" accent2="accent2" accent3="accent3" accent4="accent4" accent5="accent5" accent6="accent6" hlink="hlink" folHlink="folHlink"/>
    </a:extraClrScheme>
    <a:extraClrScheme>
      <a:clrScheme name="Quadrant 2">
        <a:dk1>
          <a:srgbClr val="000000"/>
        </a:dk1>
        <a:lt1>
          <a:srgbClr val="FFFFFF"/>
        </a:lt1>
        <a:dk2>
          <a:srgbClr val="420000"/>
        </a:dk2>
        <a:lt2>
          <a:srgbClr val="660000"/>
        </a:lt2>
        <a:accent1>
          <a:srgbClr val="CCCC00"/>
        </a:accent1>
        <a:accent2>
          <a:srgbClr val="999966"/>
        </a:accent2>
        <a:accent3>
          <a:srgbClr val="FFFFFF"/>
        </a:accent3>
        <a:accent4>
          <a:srgbClr val="000000"/>
        </a:accent4>
        <a:accent5>
          <a:srgbClr val="E2E2AA"/>
        </a:accent5>
        <a:accent6>
          <a:srgbClr val="8A8A5C"/>
        </a:accent6>
        <a:hlink>
          <a:srgbClr val="996633"/>
        </a:hlink>
        <a:folHlink>
          <a:srgbClr val="993300"/>
        </a:folHlink>
      </a:clrScheme>
      <a:clrMap bg1="lt1" tx1="dk1" bg2="lt2" tx2="dk2" accent1="accent1" accent2="accent2" accent3="accent3" accent4="accent4" accent5="accent5" accent6="accent6" hlink="hlink" folHlink="folHlink"/>
    </a:extraClrScheme>
    <a:extraClrScheme>
      <a:clrScheme name="Quadrant 3">
        <a:dk1>
          <a:srgbClr val="618052"/>
        </a:dk1>
        <a:lt1>
          <a:srgbClr val="FFFFE3"/>
        </a:lt1>
        <a:dk2>
          <a:srgbClr val="162E36"/>
        </a:dk2>
        <a:lt2>
          <a:srgbClr val="FFFFFF"/>
        </a:lt2>
        <a:accent1>
          <a:srgbClr val="336699"/>
        </a:accent1>
        <a:accent2>
          <a:srgbClr val="69888B"/>
        </a:accent2>
        <a:accent3>
          <a:srgbClr val="ABADAE"/>
        </a:accent3>
        <a:accent4>
          <a:srgbClr val="DADAC2"/>
        </a:accent4>
        <a:accent5>
          <a:srgbClr val="ADB8CA"/>
        </a:accent5>
        <a:accent6>
          <a:srgbClr val="5E7B7D"/>
        </a:accent6>
        <a:hlink>
          <a:srgbClr val="FFCC00"/>
        </a:hlink>
        <a:folHlink>
          <a:srgbClr val="FFFFCC"/>
        </a:folHlink>
      </a:clrScheme>
      <a:clrMap bg1="dk2" tx1="lt1" bg2="dk1" tx2="lt2" accent1="accent1" accent2="accent2" accent3="accent3" accent4="accent4" accent5="accent5" accent6="accent6" hlink="hlink" folHlink="folHlink"/>
    </a:extraClrScheme>
    <a:extraClrScheme>
      <a:clrScheme name="Quadrant 4">
        <a:dk1>
          <a:srgbClr val="000000"/>
        </a:dk1>
        <a:lt1>
          <a:srgbClr val="FFFFFF"/>
        </a:lt1>
        <a:dk2>
          <a:srgbClr val="000000"/>
        </a:dk2>
        <a:lt2>
          <a:srgbClr val="CC0000"/>
        </a:lt2>
        <a:accent1>
          <a:srgbClr val="FFCC00"/>
        </a:accent1>
        <a:accent2>
          <a:srgbClr val="3366CC"/>
        </a:accent2>
        <a:accent3>
          <a:srgbClr val="FFFFFF"/>
        </a:accent3>
        <a:accent4>
          <a:srgbClr val="000000"/>
        </a:accent4>
        <a:accent5>
          <a:srgbClr val="FFE2AA"/>
        </a:accent5>
        <a:accent6>
          <a:srgbClr val="2D5CB9"/>
        </a:accent6>
        <a:hlink>
          <a:srgbClr val="666699"/>
        </a:hlink>
        <a:folHlink>
          <a:srgbClr val="C0C0C0"/>
        </a:folHlink>
      </a:clrScheme>
      <a:clrMap bg1="lt1" tx1="dk1" bg2="lt2" tx2="dk2" accent1="accent1" accent2="accent2" accent3="accent3" accent4="accent4" accent5="accent5" accent6="accent6" hlink="hlink" folHlink="folHlink"/>
    </a:extraClrScheme>
    <a:extraClrScheme>
      <a:clrScheme name="Quadrant 5">
        <a:dk1>
          <a:srgbClr val="666699"/>
        </a:dk1>
        <a:lt1>
          <a:srgbClr val="FFFFFF"/>
        </a:lt1>
        <a:dk2>
          <a:srgbClr val="000033"/>
        </a:dk2>
        <a:lt2>
          <a:srgbClr val="FFFFFF"/>
        </a:lt2>
        <a:accent1>
          <a:srgbClr val="9966FF"/>
        </a:accent1>
        <a:accent2>
          <a:srgbClr val="CCCCFF"/>
        </a:accent2>
        <a:accent3>
          <a:srgbClr val="AAAAAD"/>
        </a:accent3>
        <a:accent4>
          <a:srgbClr val="DADADA"/>
        </a:accent4>
        <a:accent5>
          <a:srgbClr val="CAB8FF"/>
        </a:accent5>
        <a:accent6>
          <a:srgbClr val="B9B9E7"/>
        </a:accent6>
        <a:hlink>
          <a:srgbClr val="CCCC00"/>
        </a:hlink>
        <a:folHlink>
          <a:srgbClr val="CC9900"/>
        </a:folHlink>
      </a:clrScheme>
      <a:clrMap bg1="dk2" tx1="lt1" bg2="dk1" tx2="lt2" accent1="accent1" accent2="accent2" accent3="accent3" accent4="accent4" accent5="accent5" accent6="accent6" hlink="hlink" folHlink="folHlink"/>
    </a:extraClrScheme>
    <a:extraClrScheme>
      <a:clrScheme name="Quadrant 6">
        <a:dk1>
          <a:srgbClr val="000000"/>
        </a:dk1>
        <a:lt1>
          <a:srgbClr val="FFFFFF"/>
        </a:lt1>
        <a:dk2>
          <a:srgbClr val="000000"/>
        </a:dk2>
        <a:lt2>
          <a:srgbClr val="669966"/>
        </a:lt2>
        <a:accent1>
          <a:srgbClr val="CCCCFF"/>
        </a:accent1>
        <a:accent2>
          <a:srgbClr val="9999CC"/>
        </a:accent2>
        <a:accent3>
          <a:srgbClr val="FFFFFF"/>
        </a:accent3>
        <a:accent4>
          <a:srgbClr val="000000"/>
        </a:accent4>
        <a:accent5>
          <a:srgbClr val="E2E2FF"/>
        </a:accent5>
        <a:accent6>
          <a:srgbClr val="8A8AB9"/>
        </a:accent6>
        <a:hlink>
          <a:srgbClr val="000066"/>
        </a:hlink>
        <a:folHlink>
          <a:srgbClr val="333399"/>
        </a:folHlink>
      </a:clrScheme>
      <a:clrMap bg1="lt1" tx1="dk1" bg2="lt2" tx2="dk2" accent1="accent1" accent2="accent2" accent3="accent3" accent4="accent4" accent5="accent5" accent6="accent6" hlink="hlink" folHlink="folHlink"/>
    </a:extraClrScheme>
    <a:extraClrScheme>
      <a:clrScheme name="Quadrant 7">
        <a:dk1>
          <a:srgbClr val="0099CC"/>
        </a:dk1>
        <a:lt1>
          <a:srgbClr val="FFFFFF"/>
        </a:lt1>
        <a:dk2>
          <a:srgbClr val="000099"/>
        </a:dk2>
        <a:lt2>
          <a:srgbClr val="FFFFFF"/>
        </a:lt2>
        <a:accent1>
          <a:srgbClr val="0099CC"/>
        </a:accent1>
        <a:accent2>
          <a:srgbClr val="6600FF"/>
        </a:accent2>
        <a:accent3>
          <a:srgbClr val="AAAACA"/>
        </a:accent3>
        <a:accent4>
          <a:srgbClr val="DADADA"/>
        </a:accent4>
        <a:accent5>
          <a:srgbClr val="AACAE2"/>
        </a:accent5>
        <a:accent6>
          <a:srgbClr val="5C00E7"/>
        </a:accent6>
        <a:hlink>
          <a:srgbClr val="FFCC00"/>
        </a:hlink>
        <a:folHlink>
          <a:srgbClr val="00CCFF"/>
        </a:folHlink>
      </a:clrScheme>
      <a:clrMap bg1="dk2" tx1="lt1" bg2="dk1" tx2="lt2" accent1="accent1" accent2="accent2" accent3="accent3" accent4="accent4" accent5="accent5" accent6="accent6" hlink="hlink" folHlink="folHlink"/>
    </a:extraClrScheme>
    <a:extraClrScheme>
      <a:clrScheme name="Quadrant 8">
        <a:dk1>
          <a:srgbClr val="000033"/>
        </a:dk1>
        <a:lt1>
          <a:srgbClr val="FFFFFF"/>
        </a:lt1>
        <a:dk2>
          <a:srgbClr val="003366"/>
        </a:dk2>
        <a:lt2>
          <a:srgbClr val="275C6D"/>
        </a:lt2>
        <a:accent1>
          <a:srgbClr val="A7D2DF"/>
        </a:accent1>
        <a:accent2>
          <a:srgbClr val="108DA6"/>
        </a:accent2>
        <a:accent3>
          <a:srgbClr val="FFFFFF"/>
        </a:accent3>
        <a:accent4>
          <a:srgbClr val="00002A"/>
        </a:accent4>
        <a:accent5>
          <a:srgbClr val="D0E5EC"/>
        </a:accent5>
        <a:accent6>
          <a:srgbClr val="0D7F96"/>
        </a:accent6>
        <a:hlink>
          <a:srgbClr val="666699"/>
        </a:hlink>
        <a:folHlink>
          <a:srgbClr val="9999FF"/>
        </a:folHlink>
      </a:clrScheme>
      <a:clrMap bg1="lt1" tx1="dk1" bg2="lt2" tx2="dk2" accent1="accent1" accent2="accent2" accent3="accent3" accent4="accent4" accent5="accent5" accent6="accent6" hlink="hlink" folHlink="folHlink"/>
    </a:extraClrScheme>
    <a:extraClrScheme>
      <a:clrScheme name="Quadrant 9">
        <a:dk1>
          <a:srgbClr val="CC3300"/>
        </a:dk1>
        <a:lt1>
          <a:srgbClr val="FFFFFF"/>
        </a:lt1>
        <a:dk2>
          <a:srgbClr val="000000"/>
        </a:dk2>
        <a:lt2>
          <a:srgbClr val="FFFFCC"/>
        </a:lt2>
        <a:accent1>
          <a:srgbClr val="FF9900"/>
        </a:accent1>
        <a:accent2>
          <a:srgbClr val="993300"/>
        </a:accent2>
        <a:accent3>
          <a:srgbClr val="AAAAAA"/>
        </a:accent3>
        <a:accent4>
          <a:srgbClr val="DADADA"/>
        </a:accent4>
        <a:accent5>
          <a:srgbClr val="FFCAAA"/>
        </a:accent5>
        <a:accent6>
          <a:srgbClr val="8A2D00"/>
        </a:accent6>
        <a:hlink>
          <a:srgbClr val="CEC5A2"/>
        </a:hlink>
        <a:folHlink>
          <a:srgbClr val="DDDDDD"/>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6206</TotalTime>
  <Words>2010</Words>
  <Application>Microsoft Office PowerPoint</Application>
  <PresentationFormat>On-screen Show (4:3)</PresentationFormat>
  <Paragraphs>248</Paragraphs>
  <Slides>39</Slides>
  <Notes>28</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39</vt:i4>
      </vt:variant>
    </vt:vector>
  </HeadingPairs>
  <TitlesOfParts>
    <vt:vector size="44" baseType="lpstr">
      <vt:lpstr>Times New Roman</vt:lpstr>
      <vt:lpstr>Arial</vt:lpstr>
      <vt:lpstr>Wingdings</vt:lpstr>
      <vt:lpstr>Lucida Grande</vt:lpstr>
      <vt:lpstr>Quadrant</vt:lpstr>
      <vt:lpstr>Các phương pháp tư duy</vt:lpstr>
      <vt:lpstr>Bài tập tại lớp</vt:lpstr>
      <vt:lpstr>Nội dung bài học</vt:lpstr>
      <vt:lpstr>PowerPoint Presentation</vt:lpstr>
      <vt:lpstr>PowerPoint Presentation</vt:lpstr>
      <vt:lpstr>Các bạn hãy đưa ra một vấn đề mình đang thắc mắc trong cuộc sống.</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Tóm lại</vt:lpstr>
      <vt:lpstr>PowerPoint Presentation</vt:lpstr>
      <vt:lpstr>Phương pháp đặt câu hỏi</vt:lpstr>
      <vt:lpstr>PowerPoint Presentation</vt:lpstr>
      <vt:lpstr>Phương pháp đặt câu hỏi</vt:lpstr>
      <vt:lpstr>PowerPoint Presentation</vt:lpstr>
      <vt:lpstr>Phương pháp đặt câu hỏi: Biết</vt:lpstr>
      <vt:lpstr>PowerPoint Presentation</vt:lpstr>
      <vt:lpstr>PowerPoint Presentation</vt:lpstr>
      <vt:lpstr>PowerPoint Presentation</vt:lpstr>
      <vt:lpstr>PowerPoint Presentation</vt:lpstr>
      <vt:lpstr>PowerPoint Presentation</vt:lpstr>
      <vt:lpstr>Bài tập về nhà</vt:lpstr>
      <vt:lpstr>Bài tập về nhà</vt:lpstr>
      <vt:lpstr>Tài liệu tham khảo</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mr</dc:creator>
  <cp:lastModifiedBy>Welcome</cp:lastModifiedBy>
  <cp:revision>402</cp:revision>
  <dcterms:created xsi:type="dcterms:W3CDTF">2008-11-20T14:13:35Z</dcterms:created>
  <dcterms:modified xsi:type="dcterms:W3CDTF">2022-07-29T06:26:51Z</dcterms:modified>
</cp:coreProperties>
</file>